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7" r:id="rId2"/>
    <p:sldId id="513" r:id="rId3"/>
    <p:sldId id="544" r:id="rId4"/>
    <p:sldId id="495" r:id="rId5"/>
    <p:sldId id="546" r:id="rId6"/>
    <p:sldId id="514" r:id="rId7"/>
    <p:sldId id="541" r:id="rId8"/>
    <p:sldId id="538" r:id="rId9"/>
    <p:sldId id="516" r:id="rId10"/>
    <p:sldId id="545" r:id="rId11"/>
    <p:sldId id="533" r:id="rId12"/>
    <p:sldId id="542" r:id="rId13"/>
    <p:sldId id="543" r:id="rId14"/>
    <p:sldId id="491" r:id="rId15"/>
    <p:sldId id="539" r:id="rId16"/>
    <p:sldId id="466" r:id="rId17"/>
    <p:sldId id="547" r:id="rId18"/>
    <p:sldId id="578" r:id="rId19"/>
    <p:sldId id="558" r:id="rId20"/>
    <p:sldId id="559" r:id="rId21"/>
    <p:sldId id="569" r:id="rId22"/>
    <p:sldId id="573" r:id="rId23"/>
    <p:sldId id="574" r:id="rId24"/>
    <p:sldId id="575" r:id="rId25"/>
    <p:sldId id="577" r:id="rId26"/>
    <p:sldId id="548" r:id="rId27"/>
    <p:sldId id="549" r:id="rId28"/>
    <p:sldId id="580" r:id="rId29"/>
    <p:sldId id="551" r:id="rId30"/>
    <p:sldId id="50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2E3"/>
    <a:srgbClr val="FFFFFF"/>
    <a:srgbClr val="E8F6FD"/>
    <a:srgbClr val="6492EC"/>
    <a:srgbClr val="83A8F0"/>
    <a:srgbClr val="8AB1EC"/>
    <a:srgbClr val="C2E7FA"/>
    <a:srgbClr val="E0E9F6"/>
    <a:srgbClr val="D3EDFB"/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ecos.bok.or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501422" y="1851241"/>
            <a:ext cx="918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유가 빅데이터 분석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  <a:endParaRPr lang="ko-KR" altLang="en-US" sz="30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0040" y="280035"/>
            <a:ext cx="87312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000" b="1" spc="600" dirty="0">
                <a:solidFill>
                  <a:srgbClr val="6492EC"/>
                </a:solidFill>
                <a:latin typeface="Bahnschrift Condensed" charset="0"/>
                <a:ea typeface="Bahnschrift Condensed" charset="0"/>
              </a:rPr>
              <a:t>2021</a:t>
            </a:r>
            <a:endParaRPr lang="ko-KR" altLang="en-US" sz="2000" b="1" dirty="0">
              <a:solidFill>
                <a:srgbClr val="6492EC"/>
              </a:solidFill>
              <a:latin typeface="Bahnschrift Condensed" charset="0"/>
              <a:ea typeface="Bahnschrift Condensed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508617" y="4986632"/>
            <a:ext cx="5239658" cy="1349829"/>
          </a:xfrm>
          <a:prstGeom prst="roundRect">
            <a:avLst/>
          </a:prstGeom>
          <a:solidFill>
            <a:srgbClr val="1F62E3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617" y="5228465"/>
            <a:ext cx="52396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</a:t>
            </a:r>
            <a:r>
              <a:rPr lang="ko-KR" altLang="en-US" sz="2200" b="1" dirty="0" err="1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오일플로우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(Oil Flow)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                   정상훈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이동현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김태우</a:t>
            </a:r>
            <a:endParaRPr lang="ko-KR" altLang="en-US" sz="2200" b="1" dirty="0">
              <a:solidFill>
                <a:srgbClr val="00206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8941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출처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수집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전처리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13111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수집 및 전처리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1558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국제 유가 요금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정유사</a:t>
            </a:r>
            <a:r>
              <a:rPr lang="ko-KR" altLang="en-US" sz="1800" dirty="0" smtClean="0"/>
              <a:t> 공급가격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주유소 판매가격 정보</a:t>
            </a:r>
            <a:endParaRPr lang="ko-KR" altLang="en-US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ko-KR" altLang="en-US" sz="1800" dirty="0" smtClean="0">
                <a:solidFill>
                  <a:schemeClr val="tx1"/>
                </a:solidFill>
              </a:rPr>
              <a:t>환율 정보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</a:t>
            </a:r>
            <a:r>
              <a:rPr lang="en-US" altLang="ko-KR" sz="1400" dirty="0">
                <a:solidFill>
                  <a:srgbClr val="1F62E3"/>
                </a:solidFill>
              </a:rPr>
              <a:t>ecos.bok.or.kr</a:t>
            </a:r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https://www.opinet.co.kr/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‘</a:t>
            </a:r>
            <a:r>
              <a:rPr lang="ko-KR" altLang="en-US" sz="1800" dirty="0" smtClean="0"/>
              <a:t>국제유가</a:t>
            </a:r>
            <a:r>
              <a:rPr lang="en-US" altLang="ko-KR" sz="1800" dirty="0" smtClean="0"/>
              <a:t>‘ </a:t>
            </a:r>
            <a:r>
              <a:rPr lang="ko-KR" altLang="en-US" sz="1800" dirty="0" smtClean="0"/>
              <a:t>관련 기사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</a:t>
            </a:r>
            <a:r>
              <a:rPr lang="en-US" altLang="ko-KR" sz="1400" dirty="0" smtClean="0">
                <a:solidFill>
                  <a:srgbClr val="1F62E3"/>
                </a:solidFill>
              </a:rPr>
              <a:t>www.naver.com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한국석유공사 </a:t>
            </a:r>
            <a:r>
              <a:rPr lang="en-US" altLang="ko-KR" dirty="0"/>
              <a:t>- </a:t>
            </a:r>
            <a:r>
              <a:rPr lang="ko-KR" altLang="en-US" dirty="0" err="1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네이버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네이버 뉴스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데이터출처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4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데이터 수집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120" y="2637412"/>
            <a:ext cx="2141414" cy="1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Download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8" idx="2"/>
            <a:endCxn id="7" idx="0"/>
          </p:cNvCxnSpPr>
          <p:nvPr/>
        </p:nvCxnSpPr>
        <p:spPr>
          <a:xfrm rot="5400000">
            <a:off x="8993414" y="3860647"/>
            <a:ext cx="384621" cy="276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Web crawling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0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75" y="3198227"/>
            <a:ext cx="4011473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A6E72-E997-4AA3-975B-04EB79F72778}"/>
              </a:ext>
            </a:extLst>
          </p:cNvPr>
          <p:cNvSpPr txBox="1"/>
          <p:nvPr/>
        </p:nvSpPr>
        <p:spPr>
          <a:xfrm>
            <a:off x="2128404" y="278176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원유의 </a:t>
            </a:r>
            <a:r>
              <a:rPr lang="ko-KR" altLang="en-US" dirty="0" smtClean="0"/>
              <a:t>수송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324CB-0D40-42DB-BBA0-7F9ACAF4FFC3}"/>
              </a:ext>
            </a:extLst>
          </p:cNvPr>
          <p:cNvSpPr txBox="1"/>
          <p:nvPr/>
        </p:nvSpPr>
        <p:spPr>
          <a:xfrm>
            <a:off x="6629475" y="278176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정유사</a:t>
            </a:r>
            <a:r>
              <a:rPr lang="ko-KR" altLang="en-US" dirty="0" smtClean="0"/>
              <a:t> 정제 </a:t>
            </a:r>
            <a:r>
              <a:rPr lang="en-US" altLang="ko-KR" dirty="0" smtClean="0"/>
              <a:t>: 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4" y="3198227"/>
            <a:ext cx="3831845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X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축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(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날짜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)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 조정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Data Preprocessing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11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27788" y="2771775"/>
            <a:ext cx="4720455" cy="3564686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779106" y="3122957"/>
            <a:ext cx="4617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F62E3"/>
                </a:solidFill>
              </a:rPr>
              <a:t>1. </a:t>
            </a:r>
            <a:r>
              <a:rPr lang="ko-KR" altLang="en-US" sz="2000" dirty="0" smtClean="0">
                <a:solidFill>
                  <a:srgbClr val="1F62E3"/>
                </a:solidFill>
              </a:rPr>
              <a:t>날짜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일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日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 smtClean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2. </a:t>
            </a:r>
            <a:r>
              <a:rPr lang="ko-KR" altLang="en-US" sz="2000" dirty="0" smtClean="0">
                <a:solidFill>
                  <a:srgbClr val="1F62E3"/>
                </a:solidFill>
              </a:rPr>
              <a:t>비교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리터</a:t>
            </a:r>
            <a:r>
              <a:rPr lang="en-US" altLang="ko-KR" sz="2000" dirty="0">
                <a:solidFill>
                  <a:srgbClr val="1F62E3"/>
                </a:solidFill>
              </a:rPr>
              <a:t>(</a:t>
            </a:r>
            <a:r>
              <a:rPr lang="en-US" altLang="ko-KR" sz="2000" dirty="0" smtClean="0">
                <a:solidFill>
                  <a:srgbClr val="1F62E3"/>
                </a:solidFill>
              </a:rPr>
              <a:t>ℓ)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3. </a:t>
            </a:r>
            <a:r>
              <a:rPr lang="ko-KR" altLang="en-US" sz="2000" dirty="0" smtClean="0">
                <a:solidFill>
                  <a:srgbClr val="1F62E3"/>
                </a:solidFill>
              </a:rPr>
              <a:t>금액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한화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￦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4. </a:t>
            </a:r>
            <a:r>
              <a:rPr lang="ko-KR" altLang="en-US" sz="2000" dirty="0" smtClean="0">
                <a:solidFill>
                  <a:srgbClr val="1F62E3"/>
                </a:solidFill>
              </a:rPr>
              <a:t>정확성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각종 세금 포함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5. </a:t>
            </a:r>
            <a:r>
              <a:rPr lang="ko-KR" altLang="en-US" sz="2000" dirty="0" smtClean="0">
                <a:solidFill>
                  <a:srgbClr val="1F62E3"/>
                </a:solidFill>
              </a:rPr>
              <a:t>세밀함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운송 및 정제 기간 감안</a:t>
            </a:r>
            <a:endParaRPr lang="en-US" altLang="ko-KR" sz="2000" dirty="0">
              <a:solidFill>
                <a:srgbClr val="1F62E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35" y="1771929"/>
            <a:ext cx="6037940" cy="456453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0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704440"/>
            <a:ext cx="2293759" cy="2293759"/>
          </a:xfrm>
          <a:prstGeom prst="rect">
            <a:avLst/>
          </a:prstGeom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Preprocessed Data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61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분석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7017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분석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339207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산점도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049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전국 주유소의 분포도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6" y="3490597"/>
            <a:ext cx="5738661" cy="208817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8B917174-D526-4372-8A56-5D391FF1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7528" y="861699"/>
            <a:ext cx="4175125" cy="5477621"/>
          </a:xfrm>
          <a:prstGeom prst="rect">
            <a:avLst/>
          </a:prstGeom>
          <a:noFill/>
          <a:ln w="0" cap="flat" cmpd="sng">
            <a:noFill/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7681690" y="1042709"/>
            <a:ext cx="3826800" cy="5115600"/>
          </a:xfrm>
          <a:prstGeom prst="roundRect">
            <a:avLst>
              <a:gd name="adj" fmla="val 203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200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막대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034267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816" y="1905944"/>
            <a:ext cx="4833257" cy="308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7" y="4581506"/>
            <a:ext cx="4856531" cy="99726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9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509486" y="4662645"/>
            <a:ext cx="9535885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62340" y="2188893"/>
            <a:ext cx="3813174" cy="2346433"/>
            <a:chOff x="1662340" y="2261463"/>
            <a:chExt cx="3813174" cy="23464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주제</a:t>
              </a:r>
              <a:r>
                <a:rPr lang="en-US" altLang="ko-KR" sz="2000" dirty="0" smtClean="0">
                  <a:solidFill>
                    <a:srgbClr val="1F62E3"/>
                  </a:solidFill>
                </a:rPr>
                <a:t> </a:t>
              </a:r>
              <a:r>
                <a:rPr lang="ko-KR" altLang="en-US" sz="2000" dirty="0" smtClean="0">
                  <a:solidFill>
                    <a:srgbClr val="1F62E3"/>
                  </a:solidFill>
                </a:rPr>
                <a:t>및 목적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연구 의의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업무 분장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일정 관리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개발 환경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개요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1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507825" y="717850"/>
            <a:ext cx="675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000" b="1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/>
              <a:t>Contents</a:t>
            </a:r>
            <a:endParaRPr lang="ko-KR" altLang="en-US" sz="5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21426" y="2188893"/>
            <a:ext cx="5202917" cy="1730880"/>
            <a:chOff x="1662340" y="2261463"/>
            <a:chExt cx="5202917" cy="1730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출처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수집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전처리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수집 및 전처리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2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662340" y="4796227"/>
            <a:ext cx="3813174" cy="1115327"/>
            <a:chOff x="1662340" y="2261463"/>
            <a:chExt cx="3813174" cy="11153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분석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분석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3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21427" y="4796227"/>
            <a:ext cx="4143374" cy="1423103"/>
            <a:chOff x="1662340" y="2261463"/>
            <a:chExt cx="5202917" cy="14231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결론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연구의 한계점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결론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4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히트맵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68379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911" y="1905944"/>
            <a:ext cx="4813161" cy="3098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6" y="4423265"/>
            <a:ext cx="4856531" cy="116163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6" y="4361176"/>
            <a:ext cx="4856531" cy="121759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413032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smtClean="0">
                <a:latin typeface="Montserrat Black" charset="0"/>
                <a:ea typeface="Open Sans" charset="0"/>
                <a:cs typeface="Open Sans" charset="0"/>
              </a:rPr>
              <a:t>연도별 국제원</a:t>
            </a:r>
            <a:r>
              <a:rPr lang="ko-KR" altLang="en-US" sz="2400" b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5"/>
          <a:stretch>
            <a:fillRect/>
          </a:stretch>
        </p:blipFill>
        <p:spPr>
          <a:xfrm>
            <a:off x="6626268" y="1906588"/>
            <a:ext cx="4822521" cy="2995612"/>
          </a:xfrm>
        </p:spPr>
      </p:pic>
    </p:spTree>
    <p:extLst>
      <p:ext uri="{BB962C8B-B14F-4D97-AF65-F5344CB8AC3E}">
        <p14:creationId xmlns:p14="http://schemas.microsoft.com/office/powerpoint/2010/main" val="10100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43367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연도별 휘발유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9" y="3076928"/>
            <a:ext cx="2850197" cy="250184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180" y="1914718"/>
            <a:ext cx="4822182" cy="30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01" y="1557224"/>
            <a:ext cx="6627754" cy="478209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98" y="3916707"/>
            <a:ext cx="3347411" cy="242261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1" name="텍스트 상자 370"/>
          <p:cNvSpPr txBox="1">
            <a:spLocks/>
          </p:cNvSpPr>
          <p:nvPr/>
        </p:nvSpPr>
        <p:spPr>
          <a:xfrm>
            <a:off x="825357" y="1557225"/>
            <a:ext cx="410836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285412" y="1509972"/>
            <a:ext cx="1536749" cy="451957"/>
            <a:chOff x="6830501" y="6720675"/>
            <a:chExt cx="1536749" cy="45195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40057" y="5578768"/>
            <a:ext cx="1536749" cy="451957"/>
            <a:chOff x="6830501" y="6720675"/>
            <a:chExt cx="1536749" cy="45195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1" y="2649512"/>
            <a:ext cx="4111705" cy="368980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3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7040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최저가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en-US" altLang="ko-KR" sz="2400" b="1" dirty="0" smtClean="0"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66671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최고가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21" y="2623664"/>
            <a:ext cx="4111705" cy="371565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2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0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결론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연구의 한계점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649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결론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983019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결론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2851011"/>
            <a:ext cx="5276234" cy="3488309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18" y="2861187"/>
            <a:ext cx="5259235" cy="347813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8" name="위쪽 화살표 7"/>
          <p:cNvSpPr/>
          <p:nvPr/>
        </p:nvSpPr>
        <p:spPr>
          <a:xfrm>
            <a:off x="1062214" y="4116216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위쪽 화살표 12"/>
          <p:cNvSpPr/>
          <p:nvPr/>
        </p:nvSpPr>
        <p:spPr>
          <a:xfrm>
            <a:off x="5142601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3102407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825357" y="900000"/>
            <a:ext cx="943831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결론 도출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휘발유 가격의 흐름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 (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 err="1" smtClean="0">
                <a:latin typeface="Montserrat Black" charset="0"/>
                <a:ea typeface="Open Sans" charset="0"/>
                <a:cs typeface="Open Sans" charset="0"/>
              </a:rPr>
              <a:t>정유사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원유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38279" y="4205374"/>
            <a:ext cx="400169" cy="779582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2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4410">
            <a:off x="2414385" y="2178154"/>
            <a:ext cx="8730861" cy="4895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결론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6" y="900000"/>
            <a:ext cx="847104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결론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국내 주유소 요금   국제 유가와 비례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903004">
            <a:off x="4178693" y="1023699"/>
            <a:ext cx="944530" cy="214264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31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연구의 한계점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연구의한계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20" name="텍스트 상자 370"/>
          <p:cNvSpPr txBox="1">
            <a:spLocks/>
          </p:cNvSpPr>
          <p:nvPr/>
        </p:nvSpPr>
        <p:spPr>
          <a:xfrm>
            <a:off x="1198652" y="2843413"/>
            <a:ext cx="1099334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산업에 대한 이해 부족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주유소의 판매가격을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결정하는 요소는 매우 다양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913907"/>
            <a:ext cx="298654" cy="278225"/>
          </a:xfrm>
          <a:prstGeom prst="rect">
            <a:avLst/>
          </a:prstGeom>
        </p:spPr>
      </p:pic>
      <p:sp>
        <p:nvSpPr>
          <p:cNvPr id="22" name="텍스트 상자 370"/>
          <p:cNvSpPr txBox="1">
            <a:spLocks/>
          </p:cNvSpPr>
          <p:nvPr/>
        </p:nvSpPr>
        <p:spPr>
          <a:xfrm>
            <a:off x="1198651" y="3928635"/>
            <a:ext cx="1107110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기름값 기준에 대한 오해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원유 시장 가격이 아닌 국제석유제품 시장 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99912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30944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주제 및 </a:t>
            </a: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목적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 의의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업무 분장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일정 관리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개발 환경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108325" cy="701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2701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6608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3203400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5177A4"/>
              </a:solidFill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49" y="3203400"/>
            <a:ext cx="1828018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변동성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4802015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50" y="4802015"/>
            <a:ext cx="3493980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국제유가에 따른 국내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086347" y="2860122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Subject :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086347" y="4462924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Purpose :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SUBJECT &amp; PURPOSE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주제및목적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1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5" y="4943252"/>
            <a:ext cx="4752975" cy="6858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2344">
            <a:off x="6631725" y="4063014"/>
            <a:ext cx="48958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8438">
            <a:off x="4959116" y="3987781"/>
            <a:ext cx="7067550" cy="7905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12" y="5098457"/>
            <a:ext cx="60007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9727">
            <a:off x="2890502" y="5579529"/>
            <a:ext cx="5953125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47548">
            <a:off x="529124" y="4646972"/>
            <a:ext cx="6419850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20908">
            <a:off x="4795519" y="2546237"/>
            <a:ext cx="5886450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6799">
            <a:off x="959881" y="3582709"/>
            <a:ext cx="57721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76467">
            <a:off x="2728646" y="2369776"/>
            <a:ext cx="7000875" cy="7239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3817">
            <a:off x="834169" y="3744458"/>
            <a:ext cx="5419725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6471">
            <a:off x="3439084" y="3095774"/>
            <a:ext cx="61150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70823">
            <a:off x="725138" y="3861819"/>
            <a:ext cx="6819900" cy="7429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SIGNIFICANCE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33127" y="3499658"/>
            <a:ext cx="3394566" cy="3439092"/>
            <a:chOff x="0" y="1229642"/>
            <a:chExt cx="3965301" cy="4017313"/>
          </a:xfrm>
        </p:grpSpPr>
        <p:sp>
          <p:nvSpPr>
            <p:cNvPr id="21" name="자유형: 도형 2">
              <a:extLst>
                <a:ext uri="{FF2B5EF4-FFF2-40B4-BE49-F238E27FC236}">
                  <a16:creationId xmlns:a16="http://schemas.microsoft.com/office/drawing/2014/main" id="{EEC5DAC5-516D-4825-8824-D6B393060794}"/>
                </a:ext>
              </a:extLst>
            </p:cNvPr>
            <p:cNvSpPr/>
            <p:nvPr/>
          </p:nvSpPr>
          <p:spPr>
            <a:xfrm>
              <a:off x="72979" y="1354634"/>
              <a:ext cx="3892322" cy="3892321"/>
            </a:xfrm>
            <a:custGeom>
              <a:avLst/>
              <a:gdLst>
                <a:gd name="connsiteX0" fmla="*/ 4337330 w 5075645"/>
                <a:gd name="connsiteY0" fmla="*/ 807980 h 5075645"/>
                <a:gd name="connsiteX1" fmla="*/ 2625569 w 5075645"/>
                <a:gd name="connsiteY1" fmla="*/ 52470 h 5075645"/>
                <a:gd name="connsiteX2" fmla="*/ 2625315 w 5075645"/>
                <a:gd name="connsiteY2" fmla="*/ 52470 h 5075645"/>
                <a:gd name="connsiteX3" fmla="*/ 2624807 w 5075645"/>
                <a:gd name="connsiteY3" fmla="*/ 52470 h 5075645"/>
                <a:gd name="connsiteX4" fmla="*/ 2611611 w 5075645"/>
                <a:gd name="connsiteY4" fmla="*/ 51963 h 5075645"/>
                <a:gd name="connsiteX5" fmla="*/ 2546642 w 5075645"/>
                <a:gd name="connsiteY5" fmla="*/ 50694 h 5075645"/>
                <a:gd name="connsiteX6" fmla="*/ 50694 w 5075645"/>
                <a:gd name="connsiteY6" fmla="*/ 2546389 h 5075645"/>
                <a:gd name="connsiteX7" fmla="*/ 2546642 w 5075645"/>
                <a:gd name="connsiteY7" fmla="*/ 5042083 h 5075645"/>
                <a:gd name="connsiteX8" fmla="*/ 2611611 w 5075645"/>
                <a:gd name="connsiteY8" fmla="*/ 5040814 h 5075645"/>
                <a:gd name="connsiteX9" fmla="*/ 2624807 w 5075645"/>
                <a:gd name="connsiteY9" fmla="*/ 5040307 h 5075645"/>
                <a:gd name="connsiteX10" fmla="*/ 2625315 w 5075645"/>
                <a:gd name="connsiteY10" fmla="*/ 5040307 h 5075645"/>
                <a:gd name="connsiteX11" fmla="*/ 2625569 w 5075645"/>
                <a:gd name="connsiteY11" fmla="*/ 5040307 h 5075645"/>
                <a:gd name="connsiteX12" fmla="*/ 4337330 w 5075645"/>
                <a:gd name="connsiteY12" fmla="*/ 4284797 h 5075645"/>
                <a:gd name="connsiteX13" fmla="*/ 5042591 w 5075645"/>
                <a:gd name="connsiteY13" fmla="*/ 2546389 h 5075645"/>
                <a:gd name="connsiteX14" fmla="*/ 4337330 w 5075645"/>
                <a:gd name="connsiteY14" fmla="*/ 807980 h 5075645"/>
                <a:gd name="connsiteX15" fmla="*/ 2591816 w 5075645"/>
                <a:gd name="connsiteY15" fmla="*/ 3949551 h 5075645"/>
                <a:gd name="connsiteX16" fmla="*/ 2575066 w 5075645"/>
                <a:gd name="connsiteY16" fmla="*/ 3950058 h 5075645"/>
                <a:gd name="connsiteX17" fmla="*/ 2546896 w 5075645"/>
                <a:gd name="connsiteY17" fmla="*/ 3950820 h 5075645"/>
                <a:gd name="connsiteX18" fmla="*/ 1142211 w 5075645"/>
                <a:gd name="connsiteY18" fmla="*/ 2546389 h 5075645"/>
                <a:gd name="connsiteX19" fmla="*/ 2546896 w 5075645"/>
                <a:gd name="connsiteY19" fmla="*/ 1141957 h 5075645"/>
                <a:gd name="connsiteX20" fmla="*/ 2575066 w 5075645"/>
                <a:gd name="connsiteY20" fmla="*/ 1142719 h 5075645"/>
                <a:gd name="connsiteX21" fmla="*/ 2591816 w 5075645"/>
                <a:gd name="connsiteY21" fmla="*/ 1143226 h 5075645"/>
                <a:gd name="connsiteX22" fmla="*/ 3951328 w 5075645"/>
                <a:gd name="connsiteY22" fmla="*/ 2546389 h 5075645"/>
                <a:gd name="connsiteX23" fmla="*/ 2591816 w 5075645"/>
                <a:gd name="connsiteY23" fmla="*/ 3949551 h 507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5645" h="5075645">
                  <a:moveTo>
                    <a:pt x="4337330" y="807980"/>
                  </a:moveTo>
                  <a:cubicBezTo>
                    <a:pt x="3883567" y="341021"/>
                    <a:pt x="3275759" y="72773"/>
                    <a:pt x="2625569" y="52470"/>
                  </a:cubicBezTo>
                  <a:cubicBezTo>
                    <a:pt x="2625569" y="52470"/>
                    <a:pt x="2625569" y="52470"/>
                    <a:pt x="2625315" y="52470"/>
                  </a:cubicBezTo>
                  <a:cubicBezTo>
                    <a:pt x="2625061" y="52470"/>
                    <a:pt x="2625061" y="52470"/>
                    <a:pt x="2624807" y="52470"/>
                  </a:cubicBezTo>
                  <a:lnTo>
                    <a:pt x="2611611" y="51963"/>
                  </a:lnTo>
                  <a:cubicBezTo>
                    <a:pt x="2590039" y="51201"/>
                    <a:pt x="2568468" y="50694"/>
                    <a:pt x="2546642" y="50694"/>
                  </a:cubicBezTo>
                  <a:cubicBezTo>
                    <a:pt x="1170381" y="50694"/>
                    <a:pt x="50694" y="1170381"/>
                    <a:pt x="50694" y="2546389"/>
                  </a:cubicBezTo>
                  <a:cubicBezTo>
                    <a:pt x="50694" y="3922396"/>
                    <a:pt x="1170381" y="5042083"/>
                    <a:pt x="2546642" y="5042083"/>
                  </a:cubicBezTo>
                  <a:cubicBezTo>
                    <a:pt x="2568468" y="5042083"/>
                    <a:pt x="2590039" y="5041576"/>
                    <a:pt x="2611611" y="5040814"/>
                  </a:cubicBezTo>
                  <a:lnTo>
                    <a:pt x="2624807" y="5040307"/>
                  </a:lnTo>
                  <a:cubicBezTo>
                    <a:pt x="2625061" y="5040307"/>
                    <a:pt x="2625061" y="5040307"/>
                    <a:pt x="2625315" y="5040307"/>
                  </a:cubicBezTo>
                  <a:cubicBezTo>
                    <a:pt x="2625315" y="5040307"/>
                    <a:pt x="2625315" y="5040307"/>
                    <a:pt x="2625569" y="5040307"/>
                  </a:cubicBezTo>
                  <a:cubicBezTo>
                    <a:pt x="3275759" y="5020004"/>
                    <a:pt x="3883567" y="4751756"/>
                    <a:pt x="4337330" y="4284797"/>
                  </a:cubicBezTo>
                  <a:cubicBezTo>
                    <a:pt x="4792108" y="3816569"/>
                    <a:pt x="5042591" y="3199370"/>
                    <a:pt x="5042591" y="2546389"/>
                  </a:cubicBezTo>
                  <a:cubicBezTo>
                    <a:pt x="5042591" y="1893407"/>
                    <a:pt x="4792108" y="1275954"/>
                    <a:pt x="4337330" y="807980"/>
                  </a:cubicBezTo>
                  <a:close/>
                  <a:moveTo>
                    <a:pt x="2591816" y="3949551"/>
                  </a:moveTo>
                  <a:lnTo>
                    <a:pt x="2575066" y="3950058"/>
                  </a:lnTo>
                  <a:cubicBezTo>
                    <a:pt x="2565676" y="3950312"/>
                    <a:pt x="2556286" y="3950820"/>
                    <a:pt x="2546896" y="3950820"/>
                  </a:cubicBezTo>
                  <a:cubicBezTo>
                    <a:pt x="1772353" y="3950820"/>
                    <a:pt x="1142211" y="3320678"/>
                    <a:pt x="1142211" y="2546389"/>
                  </a:cubicBezTo>
                  <a:cubicBezTo>
                    <a:pt x="1142211" y="1772099"/>
                    <a:pt x="1772353" y="1141957"/>
                    <a:pt x="2546896" y="1141957"/>
                  </a:cubicBezTo>
                  <a:cubicBezTo>
                    <a:pt x="2556286" y="1141957"/>
                    <a:pt x="2565676" y="1142465"/>
                    <a:pt x="2575066" y="1142719"/>
                  </a:cubicBezTo>
                  <a:lnTo>
                    <a:pt x="2591816" y="1143226"/>
                  </a:lnTo>
                  <a:cubicBezTo>
                    <a:pt x="3354178" y="1167082"/>
                    <a:pt x="3951328" y="1783519"/>
                    <a:pt x="3951328" y="2546389"/>
                  </a:cubicBezTo>
                  <a:cubicBezTo>
                    <a:pt x="3951328" y="3309258"/>
                    <a:pt x="3354178" y="3925695"/>
                    <a:pt x="2591816" y="3949551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25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3">
              <a:extLst>
                <a:ext uri="{FF2B5EF4-FFF2-40B4-BE49-F238E27FC236}">
                  <a16:creationId xmlns:a16="http://schemas.microsoft.com/office/drawing/2014/main" id="{C877C2CA-1FF1-4F0B-A597-9B4DA122172A}"/>
                </a:ext>
              </a:extLst>
            </p:cNvPr>
            <p:cNvSpPr/>
            <p:nvPr/>
          </p:nvSpPr>
          <p:spPr>
            <a:xfrm>
              <a:off x="824149" y="2066491"/>
              <a:ext cx="2179701" cy="2179700"/>
            </a:xfrm>
            <a:custGeom>
              <a:avLst/>
              <a:gdLst>
                <a:gd name="connsiteX0" fmla="*/ 1468384 w 2842361"/>
                <a:gd name="connsiteY0" fmla="*/ 20303 h 2842361"/>
                <a:gd name="connsiteX1" fmla="*/ 1468384 w 2842361"/>
                <a:gd name="connsiteY1" fmla="*/ 20303 h 2842361"/>
                <a:gd name="connsiteX2" fmla="*/ 1452396 w 2842361"/>
                <a:gd name="connsiteY2" fmla="*/ 19795 h 2842361"/>
                <a:gd name="connsiteX3" fmla="*/ 1423719 w 2842361"/>
                <a:gd name="connsiteY3" fmla="*/ 19034 h 2842361"/>
                <a:gd name="connsiteX4" fmla="*/ 19034 w 2842361"/>
                <a:gd name="connsiteY4" fmla="*/ 1423718 h 2842361"/>
                <a:gd name="connsiteX5" fmla="*/ 1423719 w 2842361"/>
                <a:gd name="connsiteY5" fmla="*/ 2828150 h 2842361"/>
                <a:gd name="connsiteX6" fmla="*/ 1452650 w 2842361"/>
                <a:gd name="connsiteY6" fmla="*/ 2827388 h 2842361"/>
                <a:gd name="connsiteX7" fmla="*/ 1468384 w 2842361"/>
                <a:gd name="connsiteY7" fmla="*/ 2826881 h 2842361"/>
                <a:gd name="connsiteX8" fmla="*/ 1468384 w 2842361"/>
                <a:gd name="connsiteY8" fmla="*/ 2826881 h 2842361"/>
                <a:gd name="connsiteX9" fmla="*/ 2828150 w 2842361"/>
                <a:gd name="connsiteY9" fmla="*/ 1423718 h 2842361"/>
                <a:gd name="connsiteX10" fmla="*/ 1468384 w 2842361"/>
                <a:gd name="connsiteY10" fmla="*/ 20303 h 2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2361" h="2842361">
                  <a:moveTo>
                    <a:pt x="1468384" y="20303"/>
                  </a:moveTo>
                  <a:cubicBezTo>
                    <a:pt x="1468384" y="20303"/>
                    <a:pt x="1468384" y="20303"/>
                    <a:pt x="1468384" y="20303"/>
                  </a:cubicBezTo>
                  <a:lnTo>
                    <a:pt x="1452396" y="19795"/>
                  </a:lnTo>
                  <a:cubicBezTo>
                    <a:pt x="1442752" y="19541"/>
                    <a:pt x="1433362" y="19034"/>
                    <a:pt x="1423719" y="19034"/>
                  </a:cubicBezTo>
                  <a:cubicBezTo>
                    <a:pt x="649175" y="19034"/>
                    <a:pt x="19034" y="649175"/>
                    <a:pt x="19034" y="1423718"/>
                  </a:cubicBezTo>
                  <a:cubicBezTo>
                    <a:pt x="19034" y="2198262"/>
                    <a:pt x="649175" y="2828150"/>
                    <a:pt x="1423719" y="2828150"/>
                  </a:cubicBezTo>
                  <a:cubicBezTo>
                    <a:pt x="1433362" y="2828150"/>
                    <a:pt x="1443006" y="2827642"/>
                    <a:pt x="1452650" y="2827388"/>
                  </a:cubicBezTo>
                  <a:lnTo>
                    <a:pt x="1468384" y="2826881"/>
                  </a:lnTo>
                  <a:cubicBezTo>
                    <a:pt x="1468384" y="2826881"/>
                    <a:pt x="1468384" y="2826881"/>
                    <a:pt x="1468384" y="2826881"/>
                  </a:cubicBezTo>
                  <a:cubicBezTo>
                    <a:pt x="2231000" y="2803025"/>
                    <a:pt x="2828150" y="2186842"/>
                    <a:pt x="2828150" y="1423718"/>
                  </a:cubicBezTo>
                  <a:cubicBezTo>
                    <a:pt x="2828150" y="660595"/>
                    <a:pt x="2230746" y="44158"/>
                    <a:pt x="1468384" y="20303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4">
              <a:extLst>
                <a:ext uri="{FF2B5EF4-FFF2-40B4-BE49-F238E27FC236}">
                  <a16:creationId xmlns:a16="http://schemas.microsoft.com/office/drawing/2014/main" id="{DD3B9296-62E8-48AD-840C-E31D401D3351}"/>
                </a:ext>
              </a:extLst>
            </p:cNvPr>
            <p:cNvSpPr/>
            <p:nvPr/>
          </p:nvSpPr>
          <p:spPr>
            <a:xfrm>
              <a:off x="1530204" y="3143691"/>
              <a:ext cx="2296470" cy="1926699"/>
            </a:xfrm>
            <a:custGeom>
              <a:avLst/>
              <a:gdLst>
                <a:gd name="connsiteX0" fmla="*/ 2453076 w 2994630"/>
                <a:gd name="connsiteY0" fmla="*/ 564666 h 2512444"/>
                <a:gd name="connsiteX1" fmla="*/ 1907444 w 2994630"/>
                <a:gd name="connsiteY1" fmla="*/ 19034 h 2512444"/>
                <a:gd name="connsiteX2" fmla="*/ 547679 w 2994630"/>
                <a:gd name="connsiteY2" fmla="*/ 1422196 h 2512444"/>
                <a:gd name="connsiteX3" fmla="*/ 547679 w 2994630"/>
                <a:gd name="connsiteY3" fmla="*/ 1422196 h 2512444"/>
                <a:gd name="connsiteX4" fmla="*/ 19304 w 2994630"/>
                <a:gd name="connsiteY4" fmla="*/ 1984577 h 2512444"/>
                <a:gd name="connsiteX5" fmla="*/ 564428 w 2994630"/>
                <a:gd name="connsiteY5" fmla="*/ 2513206 h 2512444"/>
                <a:gd name="connsiteX6" fmla="*/ 581685 w 2994630"/>
                <a:gd name="connsiteY6" fmla="*/ 2512952 h 2512444"/>
                <a:gd name="connsiteX7" fmla="*/ 582193 w 2994630"/>
                <a:gd name="connsiteY7" fmla="*/ 2512952 h 2512444"/>
                <a:gd name="connsiteX8" fmla="*/ 2293447 w 2994630"/>
                <a:gd name="connsiteY8" fmla="*/ 1757442 h 2512444"/>
                <a:gd name="connsiteX9" fmla="*/ 2998708 w 2994630"/>
                <a:gd name="connsiteY9" fmla="*/ 19034 h 2512444"/>
                <a:gd name="connsiteX10" fmla="*/ 2453076 w 2994630"/>
                <a:gd name="connsiteY10" fmla="*/ 564666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4630" h="2512444">
                  <a:moveTo>
                    <a:pt x="2453076" y="564666"/>
                  </a:moveTo>
                  <a:cubicBezTo>
                    <a:pt x="2151837" y="564666"/>
                    <a:pt x="1907444" y="320273"/>
                    <a:pt x="1907444" y="19034"/>
                  </a:cubicBezTo>
                  <a:cubicBezTo>
                    <a:pt x="1907444" y="782157"/>
                    <a:pt x="1310040" y="1398594"/>
                    <a:pt x="547679" y="1422196"/>
                  </a:cubicBezTo>
                  <a:cubicBezTo>
                    <a:pt x="547679" y="1422196"/>
                    <a:pt x="547679" y="1422196"/>
                    <a:pt x="547679" y="1422196"/>
                  </a:cubicBezTo>
                  <a:cubicBezTo>
                    <a:pt x="246439" y="1431586"/>
                    <a:pt x="9914" y="1683338"/>
                    <a:pt x="19304" y="1984577"/>
                  </a:cubicBezTo>
                  <a:cubicBezTo>
                    <a:pt x="28440" y="2279980"/>
                    <a:pt x="270802" y="2513206"/>
                    <a:pt x="564428" y="2513206"/>
                  </a:cubicBezTo>
                  <a:cubicBezTo>
                    <a:pt x="570265" y="2513206"/>
                    <a:pt x="575848" y="2513206"/>
                    <a:pt x="581685" y="2512952"/>
                  </a:cubicBezTo>
                  <a:cubicBezTo>
                    <a:pt x="581939" y="2512952"/>
                    <a:pt x="581939" y="2512952"/>
                    <a:pt x="582193" y="2512952"/>
                  </a:cubicBezTo>
                  <a:cubicBezTo>
                    <a:pt x="1232129" y="2492650"/>
                    <a:pt x="1839938" y="2224148"/>
                    <a:pt x="2293447" y="1757442"/>
                  </a:cubicBezTo>
                  <a:cubicBezTo>
                    <a:pt x="2748225" y="1289214"/>
                    <a:pt x="2998708" y="672016"/>
                    <a:pt x="2998708" y="19034"/>
                  </a:cubicBezTo>
                  <a:cubicBezTo>
                    <a:pt x="2998708" y="320273"/>
                    <a:pt x="2754315" y="564666"/>
                    <a:pt x="2453076" y="564666"/>
                  </a:cubicBezTo>
                  <a:close/>
                </a:path>
              </a:pathLst>
            </a:custGeom>
            <a:solidFill>
              <a:srgbClr val="1F62E3"/>
            </a:solidFill>
            <a:ln w="44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71E08BAE-FA75-440C-BBF3-A8340D5E3C95}"/>
                </a:ext>
              </a:extLst>
            </p:cNvPr>
            <p:cNvSpPr/>
            <p:nvPr/>
          </p:nvSpPr>
          <p:spPr>
            <a:xfrm>
              <a:off x="1935602" y="1243705"/>
              <a:ext cx="1907237" cy="2354854"/>
            </a:xfrm>
            <a:custGeom>
              <a:avLst/>
              <a:gdLst>
                <a:gd name="connsiteX0" fmla="*/ 1764802 w 2487066"/>
                <a:gd name="connsiteY0" fmla="*/ 774543 h 3070765"/>
                <a:gd name="connsiteX1" fmla="*/ 53548 w 2487066"/>
                <a:gd name="connsiteY1" fmla="*/ 19034 h 3070765"/>
                <a:gd name="connsiteX2" fmla="*/ 581415 w 2487066"/>
                <a:gd name="connsiteY2" fmla="*/ 581415 h 3070765"/>
                <a:gd name="connsiteX3" fmla="*/ 19034 w 2487066"/>
                <a:gd name="connsiteY3" fmla="*/ 1109790 h 3070765"/>
                <a:gd name="connsiteX4" fmla="*/ 1378799 w 2487066"/>
                <a:gd name="connsiteY4" fmla="*/ 2512952 h 3070765"/>
                <a:gd name="connsiteX5" fmla="*/ 1924431 w 2487066"/>
                <a:gd name="connsiteY5" fmla="*/ 3058584 h 3070765"/>
                <a:gd name="connsiteX6" fmla="*/ 2470063 w 2487066"/>
                <a:gd name="connsiteY6" fmla="*/ 2512952 h 3070765"/>
                <a:gd name="connsiteX7" fmla="*/ 1764802 w 2487066"/>
                <a:gd name="connsiteY7" fmla="*/ 774543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066" h="3070765">
                  <a:moveTo>
                    <a:pt x="1764802" y="774543"/>
                  </a:moveTo>
                  <a:cubicBezTo>
                    <a:pt x="1311293" y="307584"/>
                    <a:pt x="703485" y="39336"/>
                    <a:pt x="53548" y="19034"/>
                  </a:cubicBezTo>
                  <a:cubicBezTo>
                    <a:pt x="354534" y="28677"/>
                    <a:pt x="590805" y="280429"/>
                    <a:pt x="581415" y="581415"/>
                  </a:cubicBezTo>
                  <a:cubicBezTo>
                    <a:pt x="572025" y="882655"/>
                    <a:pt x="320781" y="1119687"/>
                    <a:pt x="19034" y="1109790"/>
                  </a:cubicBezTo>
                  <a:cubicBezTo>
                    <a:pt x="781650" y="1133645"/>
                    <a:pt x="1378799" y="1750082"/>
                    <a:pt x="1378799" y="2512952"/>
                  </a:cubicBezTo>
                  <a:cubicBezTo>
                    <a:pt x="1378799" y="2814192"/>
                    <a:pt x="1623192" y="3058584"/>
                    <a:pt x="1924431" y="3058584"/>
                  </a:cubicBezTo>
                  <a:cubicBezTo>
                    <a:pt x="2225671" y="3058584"/>
                    <a:pt x="2470063" y="2814192"/>
                    <a:pt x="2470063" y="2512952"/>
                  </a:cubicBezTo>
                  <a:cubicBezTo>
                    <a:pt x="2470063" y="1860224"/>
                    <a:pt x="2219580" y="1242772"/>
                    <a:pt x="1764802" y="774543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6">
              <a:extLst>
                <a:ext uri="{FF2B5EF4-FFF2-40B4-BE49-F238E27FC236}">
                  <a16:creationId xmlns:a16="http://schemas.microsoft.com/office/drawing/2014/main" id="{51E8D0D0-72E8-4393-8333-7CD0CAD91350}"/>
                </a:ext>
              </a:extLst>
            </p:cNvPr>
            <p:cNvSpPr/>
            <p:nvPr/>
          </p:nvSpPr>
          <p:spPr>
            <a:xfrm>
              <a:off x="0" y="2725267"/>
              <a:ext cx="1985084" cy="2354854"/>
            </a:xfrm>
            <a:custGeom>
              <a:avLst/>
              <a:gdLst>
                <a:gd name="connsiteX0" fmla="*/ 2593655 w 2588579"/>
                <a:gd name="connsiteY0" fmla="*/ 3058584 h 3070765"/>
                <a:gd name="connsiteX1" fmla="*/ 2576398 w 2588579"/>
                <a:gd name="connsiteY1" fmla="*/ 3058838 h 3070765"/>
                <a:gd name="connsiteX2" fmla="*/ 2031273 w 2588579"/>
                <a:gd name="connsiteY2" fmla="*/ 2530209 h 3070765"/>
                <a:gd name="connsiteX3" fmla="*/ 2559648 w 2588579"/>
                <a:gd name="connsiteY3" fmla="*/ 1967828 h 3070765"/>
                <a:gd name="connsiteX4" fmla="*/ 2559648 w 2588579"/>
                <a:gd name="connsiteY4" fmla="*/ 1967828 h 3070765"/>
                <a:gd name="connsiteX5" fmla="*/ 2559648 w 2588579"/>
                <a:gd name="connsiteY5" fmla="*/ 1967828 h 3070765"/>
                <a:gd name="connsiteX6" fmla="*/ 2543914 w 2588579"/>
                <a:gd name="connsiteY6" fmla="*/ 1968335 h 3070765"/>
                <a:gd name="connsiteX7" fmla="*/ 2514982 w 2588579"/>
                <a:gd name="connsiteY7" fmla="*/ 1969097 h 3070765"/>
                <a:gd name="connsiteX8" fmla="*/ 1110298 w 2588579"/>
                <a:gd name="connsiteY8" fmla="*/ 564666 h 3070765"/>
                <a:gd name="connsiteX9" fmla="*/ 564666 w 2588579"/>
                <a:gd name="connsiteY9" fmla="*/ 19034 h 3070765"/>
                <a:gd name="connsiteX10" fmla="*/ 19034 w 2588579"/>
                <a:gd name="connsiteY10" fmla="*/ 564666 h 3070765"/>
                <a:gd name="connsiteX11" fmla="*/ 2514982 w 2588579"/>
                <a:gd name="connsiteY11" fmla="*/ 3060360 h 3070765"/>
                <a:gd name="connsiteX12" fmla="*/ 2581473 w 2588579"/>
                <a:gd name="connsiteY12" fmla="*/ 3058838 h 3070765"/>
                <a:gd name="connsiteX13" fmla="*/ 2593655 w 2588579"/>
                <a:gd name="connsiteY13" fmla="*/ 3058584 h 3070765"/>
                <a:gd name="connsiteX14" fmla="*/ 2594163 w 2588579"/>
                <a:gd name="connsiteY14" fmla="*/ 3058584 h 3070765"/>
                <a:gd name="connsiteX15" fmla="*/ 2593655 w 2588579"/>
                <a:gd name="connsiteY15" fmla="*/ 3058584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88579" h="3070765">
                  <a:moveTo>
                    <a:pt x="2593655" y="3058584"/>
                  </a:moveTo>
                  <a:cubicBezTo>
                    <a:pt x="2587818" y="3058838"/>
                    <a:pt x="2581981" y="3058838"/>
                    <a:pt x="2576398" y="3058838"/>
                  </a:cubicBezTo>
                  <a:cubicBezTo>
                    <a:pt x="2283025" y="3058838"/>
                    <a:pt x="2040663" y="2825612"/>
                    <a:pt x="2031273" y="2530209"/>
                  </a:cubicBezTo>
                  <a:cubicBezTo>
                    <a:pt x="2021883" y="2228970"/>
                    <a:pt x="2258409" y="197721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lnTo>
                    <a:pt x="2543914" y="1968335"/>
                  </a:lnTo>
                  <a:cubicBezTo>
                    <a:pt x="2534270" y="1968589"/>
                    <a:pt x="2524626" y="1969097"/>
                    <a:pt x="2514982" y="1969097"/>
                  </a:cubicBezTo>
                  <a:cubicBezTo>
                    <a:pt x="1740439" y="1969097"/>
                    <a:pt x="1110298" y="1338955"/>
                    <a:pt x="1110298" y="564666"/>
                  </a:cubicBezTo>
                  <a:cubicBezTo>
                    <a:pt x="1110298" y="263426"/>
                    <a:pt x="865905" y="19034"/>
                    <a:pt x="564666" y="19034"/>
                  </a:cubicBezTo>
                  <a:cubicBezTo>
                    <a:pt x="263426" y="19034"/>
                    <a:pt x="19034" y="263172"/>
                    <a:pt x="19034" y="564666"/>
                  </a:cubicBezTo>
                  <a:cubicBezTo>
                    <a:pt x="19034" y="1940927"/>
                    <a:pt x="1138721" y="3060360"/>
                    <a:pt x="2514982" y="3060360"/>
                  </a:cubicBezTo>
                  <a:cubicBezTo>
                    <a:pt x="2537315" y="3060360"/>
                    <a:pt x="2559394" y="3059599"/>
                    <a:pt x="2581473" y="3058838"/>
                  </a:cubicBezTo>
                  <a:lnTo>
                    <a:pt x="2593655" y="3058584"/>
                  </a:lnTo>
                  <a:cubicBezTo>
                    <a:pt x="2593909" y="3058584"/>
                    <a:pt x="2593909" y="3058584"/>
                    <a:pt x="2594163" y="3058584"/>
                  </a:cubicBezTo>
                  <a:cubicBezTo>
                    <a:pt x="2593909" y="3058584"/>
                    <a:pt x="2593655" y="3058584"/>
                    <a:pt x="2593655" y="3058584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7">
              <a:extLst>
                <a:ext uri="{FF2B5EF4-FFF2-40B4-BE49-F238E27FC236}">
                  <a16:creationId xmlns:a16="http://schemas.microsoft.com/office/drawing/2014/main" id="{37EC41D6-4F21-4C61-A0EC-901BD8424434}"/>
                </a:ext>
              </a:extLst>
            </p:cNvPr>
            <p:cNvSpPr/>
            <p:nvPr/>
          </p:nvSpPr>
          <p:spPr>
            <a:xfrm>
              <a:off x="0" y="1229642"/>
              <a:ext cx="2393778" cy="1926699"/>
            </a:xfrm>
            <a:custGeom>
              <a:avLst/>
              <a:gdLst>
                <a:gd name="connsiteX0" fmla="*/ 2593909 w 3121522"/>
                <a:gd name="connsiteY0" fmla="*/ 20810 h 2512444"/>
                <a:gd name="connsiteX1" fmla="*/ 2593655 w 3121522"/>
                <a:gd name="connsiteY1" fmla="*/ 20810 h 2512444"/>
                <a:gd name="connsiteX2" fmla="*/ 2581220 w 3121522"/>
                <a:gd name="connsiteY2" fmla="*/ 20303 h 2512444"/>
                <a:gd name="connsiteX3" fmla="*/ 2514982 w 3121522"/>
                <a:gd name="connsiteY3" fmla="*/ 19034 h 2512444"/>
                <a:gd name="connsiteX4" fmla="*/ 19034 w 3121522"/>
                <a:gd name="connsiteY4" fmla="*/ 2514982 h 2512444"/>
                <a:gd name="connsiteX5" fmla="*/ 564666 w 3121522"/>
                <a:gd name="connsiteY5" fmla="*/ 1969350 h 2512444"/>
                <a:gd name="connsiteX6" fmla="*/ 1110298 w 3121522"/>
                <a:gd name="connsiteY6" fmla="*/ 2514982 h 2512444"/>
                <a:gd name="connsiteX7" fmla="*/ 2514982 w 3121522"/>
                <a:gd name="connsiteY7" fmla="*/ 1110297 h 2512444"/>
                <a:gd name="connsiteX8" fmla="*/ 2543914 w 3121522"/>
                <a:gd name="connsiteY8" fmla="*/ 1111059 h 2512444"/>
                <a:gd name="connsiteX9" fmla="*/ 2559648 w 3121522"/>
                <a:gd name="connsiteY9" fmla="*/ 1111566 h 2512444"/>
                <a:gd name="connsiteX10" fmla="*/ 2559648 w 3121522"/>
                <a:gd name="connsiteY10" fmla="*/ 1111566 h 2512444"/>
                <a:gd name="connsiteX11" fmla="*/ 3122030 w 3121522"/>
                <a:gd name="connsiteY11" fmla="*/ 583192 h 2512444"/>
                <a:gd name="connsiteX12" fmla="*/ 2593909 w 3121522"/>
                <a:gd name="connsiteY12" fmla="*/ 20810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21522" h="2512444">
                  <a:moveTo>
                    <a:pt x="2593909" y="20810"/>
                  </a:moveTo>
                  <a:cubicBezTo>
                    <a:pt x="2593909" y="20810"/>
                    <a:pt x="2593655" y="20810"/>
                    <a:pt x="2593655" y="20810"/>
                  </a:cubicBezTo>
                  <a:lnTo>
                    <a:pt x="2581220" y="20303"/>
                  </a:lnTo>
                  <a:cubicBezTo>
                    <a:pt x="2559141" y="19795"/>
                    <a:pt x="2537062" y="19034"/>
                    <a:pt x="2514982" y="19034"/>
                  </a:cubicBezTo>
                  <a:cubicBezTo>
                    <a:pt x="1138721" y="19034"/>
                    <a:pt x="19034" y="1138721"/>
                    <a:pt x="19034" y="2514982"/>
                  </a:cubicBezTo>
                  <a:cubicBezTo>
                    <a:pt x="19034" y="2213743"/>
                    <a:pt x="263426" y="1969350"/>
                    <a:pt x="564666" y="1969350"/>
                  </a:cubicBezTo>
                  <a:cubicBezTo>
                    <a:pt x="865905" y="1969350"/>
                    <a:pt x="1110298" y="2213489"/>
                    <a:pt x="1110298" y="2514982"/>
                  </a:cubicBezTo>
                  <a:cubicBezTo>
                    <a:pt x="1110298" y="1740439"/>
                    <a:pt x="1740439" y="1110297"/>
                    <a:pt x="2514982" y="1110297"/>
                  </a:cubicBezTo>
                  <a:cubicBezTo>
                    <a:pt x="2524626" y="1110297"/>
                    <a:pt x="2534270" y="1110805"/>
                    <a:pt x="2543914" y="1111059"/>
                  </a:cubicBezTo>
                  <a:lnTo>
                    <a:pt x="2559648" y="1111566"/>
                  </a:lnTo>
                  <a:cubicBezTo>
                    <a:pt x="2559648" y="1111566"/>
                    <a:pt x="2559648" y="1111566"/>
                    <a:pt x="2559648" y="1111566"/>
                  </a:cubicBezTo>
                  <a:cubicBezTo>
                    <a:pt x="2861395" y="1121464"/>
                    <a:pt x="3112640" y="884431"/>
                    <a:pt x="3122030" y="583192"/>
                  </a:cubicBezTo>
                  <a:cubicBezTo>
                    <a:pt x="3131420" y="282206"/>
                    <a:pt x="2895148" y="30454"/>
                    <a:pt x="2593909" y="20810"/>
                  </a:cubicBezTo>
                  <a:close/>
                </a:path>
              </a:pathLst>
            </a:custGeom>
            <a:solidFill>
              <a:srgbClr val="1F6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939DE3-763E-4D80-B939-AC1FBB0DEBEA}"/>
                </a:ext>
              </a:extLst>
            </p:cNvPr>
            <p:cNvSpPr/>
            <p:nvPr/>
          </p:nvSpPr>
          <p:spPr>
            <a:xfrm>
              <a:off x="985613" y="2937711"/>
              <a:ext cx="1885900" cy="539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F62E3"/>
                  </a:solidFill>
                  <a:latin typeface="+mj-lt"/>
                </a:rPr>
                <a:t>SYNERGY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53F1784-B957-4DB2-81DB-4FA4E3847E91}"/>
                </a:ext>
              </a:extLst>
            </p:cNvPr>
            <p:cNvGrpSpPr/>
            <p:nvPr/>
          </p:nvGrpSpPr>
          <p:grpSpPr>
            <a:xfrm>
              <a:off x="3214797" y="3058735"/>
              <a:ext cx="415296" cy="312029"/>
              <a:chOff x="5449053" y="2279808"/>
              <a:chExt cx="392238" cy="294704"/>
            </a:xfrm>
            <a:solidFill>
              <a:schemeClr val="bg1"/>
            </a:solidFill>
          </p:grpSpPr>
          <p:sp>
            <p:nvSpPr>
              <p:cNvPr id="29" name="자유형: 도형 14">
                <a:extLst>
                  <a:ext uri="{FF2B5EF4-FFF2-40B4-BE49-F238E27FC236}">
                    <a16:creationId xmlns:a16="http://schemas.microsoft.com/office/drawing/2014/main" id="{66ED12B7-4292-41AE-9E10-071C890CFC28}"/>
                  </a:ext>
                </a:extLst>
              </p:cNvPr>
              <p:cNvSpPr/>
              <p:nvPr/>
            </p:nvSpPr>
            <p:spPr>
              <a:xfrm>
                <a:off x="5449053" y="2403062"/>
                <a:ext cx="228600" cy="171450"/>
              </a:xfrm>
              <a:custGeom>
                <a:avLst/>
                <a:gdLst>
                  <a:gd name="connsiteX0" fmla="*/ 168402 w 228600"/>
                  <a:gd name="connsiteY0" fmla="*/ 90488 h 171450"/>
                  <a:gd name="connsiteX1" fmla="*/ 57626 w 228600"/>
                  <a:gd name="connsiteY1" fmla="*/ 7144 h 171450"/>
                  <a:gd name="connsiteX2" fmla="*/ 7144 w 228600"/>
                  <a:gd name="connsiteY2" fmla="*/ 70009 h 171450"/>
                  <a:gd name="connsiteX3" fmla="*/ 7144 w 228600"/>
                  <a:gd name="connsiteY3" fmla="*/ 155448 h 171450"/>
                  <a:gd name="connsiteX4" fmla="*/ 24765 w 228600"/>
                  <a:gd name="connsiteY4" fmla="*/ 160877 h 171450"/>
                  <a:gd name="connsiteX5" fmla="*/ 41243 w 228600"/>
                  <a:gd name="connsiteY5" fmla="*/ 136779 h 171450"/>
                  <a:gd name="connsiteX6" fmla="*/ 48292 w 228600"/>
                  <a:gd name="connsiteY6" fmla="*/ 134303 h 171450"/>
                  <a:gd name="connsiteX7" fmla="*/ 164497 w 228600"/>
                  <a:gd name="connsiteY7" fmla="*/ 134303 h 171450"/>
                  <a:gd name="connsiteX8" fmla="*/ 225457 w 228600"/>
                  <a:gd name="connsiteY8" fmla="*/ 90488 h 171450"/>
                  <a:gd name="connsiteX9" fmla="*/ 168402 w 228600"/>
                  <a:gd name="connsiteY9" fmla="*/ 9048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171450">
                    <a:moveTo>
                      <a:pt x="168402" y="90488"/>
                    </a:moveTo>
                    <a:cubicBezTo>
                      <a:pt x="115919" y="90488"/>
                      <a:pt x="71533" y="55245"/>
                      <a:pt x="57626" y="7144"/>
                    </a:cubicBezTo>
                    <a:cubicBezTo>
                      <a:pt x="28766" y="13526"/>
                      <a:pt x="7144" y="39243"/>
                      <a:pt x="7144" y="70009"/>
                    </a:cubicBezTo>
                    <a:lnTo>
                      <a:pt x="7144" y="155448"/>
                    </a:lnTo>
                    <a:cubicBezTo>
                      <a:pt x="7144" y="164973"/>
                      <a:pt x="19431" y="168688"/>
                      <a:pt x="24765" y="160877"/>
                    </a:cubicBezTo>
                    <a:lnTo>
                      <a:pt x="41243" y="136779"/>
                    </a:lnTo>
                    <a:cubicBezTo>
                      <a:pt x="43244" y="135160"/>
                      <a:pt x="45720" y="134303"/>
                      <a:pt x="48292" y="134303"/>
                    </a:cubicBezTo>
                    <a:lnTo>
                      <a:pt x="164497" y="134303"/>
                    </a:lnTo>
                    <a:cubicBezTo>
                      <a:pt x="192786" y="134303"/>
                      <a:pt x="216884" y="115919"/>
                      <a:pt x="225457" y="90488"/>
                    </a:cubicBezTo>
                    <a:lnTo>
                      <a:pt x="168402" y="90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0" name="자유형: 도형 15">
                <a:extLst>
                  <a:ext uri="{FF2B5EF4-FFF2-40B4-BE49-F238E27FC236}">
                    <a16:creationId xmlns:a16="http://schemas.microsoft.com/office/drawing/2014/main" id="{8598F9A2-2E75-43F6-AEA6-8A61EFE033E2}"/>
                  </a:ext>
                </a:extLst>
              </p:cNvPr>
              <p:cNvSpPr/>
              <p:nvPr/>
            </p:nvSpPr>
            <p:spPr>
              <a:xfrm>
                <a:off x="5517441" y="2279808"/>
                <a:ext cx="323850" cy="247650"/>
              </a:xfrm>
              <a:custGeom>
                <a:avLst/>
                <a:gdLst>
                  <a:gd name="connsiteX0" fmla="*/ 318422 w 323850"/>
                  <a:gd name="connsiteY0" fmla="*/ 99346 h 247650"/>
                  <a:gd name="connsiteX1" fmla="*/ 226220 w 323850"/>
                  <a:gd name="connsiteY1" fmla="*/ 7144 h 247650"/>
                  <a:gd name="connsiteX2" fmla="*/ 100300 w 323850"/>
                  <a:gd name="connsiteY2" fmla="*/ 7144 h 247650"/>
                  <a:gd name="connsiteX3" fmla="*/ 7145 w 323850"/>
                  <a:gd name="connsiteY3" fmla="*/ 98774 h 247650"/>
                  <a:gd name="connsiteX4" fmla="*/ 99252 w 323850"/>
                  <a:gd name="connsiteY4" fmla="*/ 191452 h 247650"/>
                  <a:gd name="connsiteX5" fmla="*/ 258033 w 323850"/>
                  <a:gd name="connsiteY5" fmla="*/ 191452 h 247650"/>
                  <a:gd name="connsiteX6" fmla="*/ 265082 w 323850"/>
                  <a:gd name="connsiteY6" fmla="*/ 193929 h 247650"/>
                  <a:gd name="connsiteX7" fmla="*/ 301467 w 323850"/>
                  <a:gd name="connsiteY7" fmla="*/ 238315 h 247650"/>
                  <a:gd name="connsiteX8" fmla="*/ 318518 w 323850"/>
                  <a:gd name="connsiteY8" fmla="*/ 232219 h 247650"/>
                  <a:gd name="connsiteX9" fmla="*/ 318518 w 323850"/>
                  <a:gd name="connsiteY9" fmla="*/ 99346 h 247650"/>
                  <a:gd name="connsiteX10" fmla="*/ 162688 w 323850"/>
                  <a:gd name="connsiteY10" fmla="*/ 88106 h 247650"/>
                  <a:gd name="connsiteX11" fmla="*/ 173928 w 323850"/>
                  <a:gd name="connsiteY11" fmla="*/ 99346 h 247650"/>
                  <a:gd name="connsiteX12" fmla="*/ 162688 w 323850"/>
                  <a:gd name="connsiteY12" fmla="*/ 110585 h 247650"/>
                  <a:gd name="connsiteX13" fmla="*/ 151449 w 323850"/>
                  <a:gd name="connsiteY13" fmla="*/ 99346 h 247650"/>
                  <a:gd name="connsiteX14" fmla="*/ 162688 w 323850"/>
                  <a:gd name="connsiteY14" fmla="*/ 88106 h 247650"/>
                  <a:gd name="connsiteX15" fmla="*/ 75439 w 323850"/>
                  <a:gd name="connsiteY15" fmla="*/ 99346 h 247650"/>
                  <a:gd name="connsiteX16" fmla="*/ 86679 w 323850"/>
                  <a:gd name="connsiteY16" fmla="*/ 88106 h 247650"/>
                  <a:gd name="connsiteX17" fmla="*/ 97918 w 323850"/>
                  <a:gd name="connsiteY17" fmla="*/ 99346 h 247650"/>
                  <a:gd name="connsiteX18" fmla="*/ 86679 w 323850"/>
                  <a:gd name="connsiteY18" fmla="*/ 110585 h 247650"/>
                  <a:gd name="connsiteX19" fmla="*/ 75439 w 323850"/>
                  <a:gd name="connsiteY19" fmla="*/ 99346 h 247650"/>
                  <a:gd name="connsiteX20" fmla="*/ 238698 w 323850"/>
                  <a:gd name="connsiteY20" fmla="*/ 110585 h 247650"/>
                  <a:gd name="connsiteX21" fmla="*/ 227459 w 323850"/>
                  <a:gd name="connsiteY21" fmla="*/ 99346 h 247650"/>
                  <a:gd name="connsiteX22" fmla="*/ 238698 w 323850"/>
                  <a:gd name="connsiteY22" fmla="*/ 88106 h 247650"/>
                  <a:gd name="connsiteX23" fmla="*/ 249937 w 323850"/>
                  <a:gd name="connsiteY23" fmla="*/ 99346 h 247650"/>
                  <a:gd name="connsiteX24" fmla="*/ 238698 w 323850"/>
                  <a:gd name="connsiteY24" fmla="*/ 110585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3850" h="247650">
                    <a:moveTo>
                      <a:pt x="318422" y="99346"/>
                    </a:moveTo>
                    <a:cubicBezTo>
                      <a:pt x="318422" y="48387"/>
                      <a:pt x="277179" y="7144"/>
                      <a:pt x="226220" y="7144"/>
                    </a:cubicBezTo>
                    <a:lnTo>
                      <a:pt x="100300" y="7144"/>
                    </a:lnTo>
                    <a:cubicBezTo>
                      <a:pt x="49436" y="7144"/>
                      <a:pt x="7431" y="47911"/>
                      <a:pt x="7145" y="98774"/>
                    </a:cubicBezTo>
                    <a:cubicBezTo>
                      <a:pt x="6859" y="149828"/>
                      <a:pt x="48293" y="191452"/>
                      <a:pt x="99252" y="191452"/>
                    </a:cubicBezTo>
                    <a:lnTo>
                      <a:pt x="258033" y="191452"/>
                    </a:lnTo>
                    <a:cubicBezTo>
                      <a:pt x="260605" y="191452"/>
                      <a:pt x="263082" y="192310"/>
                      <a:pt x="265082" y="193929"/>
                    </a:cubicBezTo>
                    <a:lnTo>
                      <a:pt x="301467" y="238315"/>
                    </a:lnTo>
                    <a:cubicBezTo>
                      <a:pt x="307183" y="245269"/>
                      <a:pt x="318518" y="241268"/>
                      <a:pt x="318518" y="232219"/>
                    </a:cubicBezTo>
                    <a:lnTo>
                      <a:pt x="318518" y="99346"/>
                    </a:lnTo>
                    <a:close/>
                    <a:moveTo>
                      <a:pt x="162688" y="88106"/>
                    </a:moveTo>
                    <a:cubicBezTo>
                      <a:pt x="168975" y="88106"/>
                      <a:pt x="173642" y="93250"/>
                      <a:pt x="173928" y="99346"/>
                    </a:cubicBezTo>
                    <a:cubicBezTo>
                      <a:pt x="174214" y="105442"/>
                      <a:pt x="168594" y="110585"/>
                      <a:pt x="162688" y="110585"/>
                    </a:cubicBezTo>
                    <a:cubicBezTo>
                      <a:pt x="156402" y="110585"/>
                      <a:pt x="151735" y="105442"/>
                      <a:pt x="151449" y="99346"/>
                    </a:cubicBezTo>
                    <a:cubicBezTo>
                      <a:pt x="151163" y="93250"/>
                      <a:pt x="156783" y="88106"/>
                      <a:pt x="162688" y="88106"/>
                    </a:cubicBezTo>
                    <a:close/>
                    <a:moveTo>
                      <a:pt x="75439" y="99346"/>
                    </a:moveTo>
                    <a:cubicBezTo>
                      <a:pt x="75154" y="93250"/>
                      <a:pt x="80773" y="88106"/>
                      <a:pt x="86679" y="88106"/>
                    </a:cubicBezTo>
                    <a:cubicBezTo>
                      <a:pt x="92965" y="88106"/>
                      <a:pt x="97633" y="93250"/>
                      <a:pt x="97918" y="99346"/>
                    </a:cubicBezTo>
                    <a:cubicBezTo>
                      <a:pt x="98204" y="105442"/>
                      <a:pt x="92584" y="110585"/>
                      <a:pt x="86679" y="110585"/>
                    </a:cubicBezTo>
                    <a:cubicBezTo>
                      <a:pt x="80392" y="110585"/>
                      <a:pt x="75725" y="105442"/>
                      <a:pt x="75439" y="99346"/>
                    </a:cubicBezTo>
                    <a:close/>
                    <a:moveTo>
                      <a:pt x="238698" y="110585"/>
                    </a:moveTo>
                    <a:cubicBezTo>
                      <a:pt x="232411" y="110585"/>
                      <a:pt x="227744" y="105442"/>
                      <a:pt x="227459" y="99346"/>
                    </a:cubicBezTo>
                    <a:cubicBezTo>
                      <a:pt x="227172" y="93250"/>
                      <a:pt x="232793" y="88106"/>
                      <a:pt x="238698" y="88106"/>
                    </a:cubicBezTo>
                    <a:cubicBezTo>
                      <a:pt x="244984" y="88106"/>
                      <a:pt x="249651" y="93250"/>
                      <a:pt x="249937" y="99346"/>
                    </a:cubicBezTo>
                    <a:cubicBezTo>
                      <a:pt x="250223" y="105442"/>
                      <a:pt x="244603" y="110585"/>
                      <a:pt x="238698" y="110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BC1B61-7246-4529-A966-C10056657148}"/>
                </a:ext>
              </a:extLst>
            </p:cNvPr>
            <p:cNvGrpSpPr/>
            <p:nvPr/>
          </p:nvGrpSpPr>
          <p:grpSpPr>
            <a:xfrm>
              <a:off x="1822368" y="1434519"/>
              <a:ext cx="409044" cy="414389"/>
              <a:chOff x="2767384" y="4895564"/>
              <a:chExt cx="386334" cy="391382"/>
            </a:xfrm>
            <a:solidFill>
              <a:schemeClr val="bg1"/>
            </a:solidFill>
          </p:grpSpPr>
          <p:sp>
            <p:nvSpPr>
              <p:cNvPr id="32" name="자유형: 도형 17">
                <a:extLst>
                  <a:ext uri="{FF2B5EF4-FFF2-40B4-BE49-F238E27FC236}">
                    <a16:creationId xmlns:a16="http://schemas.microsoft.com/office/drawing/2014/main" id="{87D4C011-D0D3-4EDA-BDC2-5F3E55584408}"/>
                  </a:ext>
                </a:extLst>
              </p:cNvPr>
              <p:cNvSpPr/>
              <p:nvPr/>
            </p:nvSpPr>
            <p:spPr>
              <a:xfrm>
                <a:off x="2946455" y="4895564"/>
                <a:ext cx="28575" cy="57150"/>
              </a:xfrm>
              <a:custGeom>
                <a:avLst/>
                <a:gdLst>
                  <a:gd name="connsiteX0" fmla="*/ 18288 w 28575"/>
                  <a:gd name="connsiteY0" fmla="*/ 53340 h 57150"/>
                  <a:gd name="connsiteX1" fmla="*/ 29432 w 28575"/>
                  <a:gd name="connsiteY1" fmla="*/ 42196 h 57150"/>
                  <a:gd name="connsiteX2" fmla="*/ 29432 w 28575"/>
                  <a:gd name="connsiteY2" fmla="*/ 18288 h 57150"/>
                  <a:gd name="connsiteX3" fmla="*/ 18288 w 28575"/>
                  <a:gd name="connsiteY3" fmla="*/ 7144 h 57150"/>
                  <a:gd name="connsiteX4" fmla="*/ 7144 w 28575"/>
                  <a:gd name="connsiteY4" fmla="*/ 18288 h 57150"/>
                  <a:gd name="connsiteX5" fmla="*/ 7144 w 28575"/>
                  <a:gd name="connsiteY5" fmla="*/ 42196 h 57150"/>
                  <a:gd name="connsiteX6" fmla="*/ 18288 w 28575"/>
                  <a:gd name="connsiteY6" fmla="*/ 5334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18288" y="53340"/>
                    </a:moveTo>
                    <a:cubicBezTo>
                      <a:pt x="24479" y="53340"/>
                      <a:pt x="29432" y="48387"/>
                      <a:pt x="29432" y="42196"/>
                    </a:cubicBezTo>
                    <a:lnTo>
                      <a:pt x="29432" y="18288"/>
                    </a:lnTo>
                    <a:cubicBezTo>
                      <a:pt x="29432" y="12097"/>
                      <a:pt x="24479" y="7144"/>
                      <a:pt x="18288" y="7144"/>
                    </a:cubicBez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42196"/>
                    </a:lnTo>
                    <a:cubicBezTo>
                      <a:pt x="7144" y="48387"/>
                      <a:pt x="12097" y="53340"/>
                      <a:pt x="18288" y="53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3" name="자유형: 도형 18">
                <a:extLst>
                  <a:ext uri="{FF2B5EF4-FFF2-40B4-BE49-F238E27FC236}">
                    <a16:creationId xmlns:a16="http://schemas.microsoft.com/office/drawing/2014/main" id="{DE9799DC-2740-422C-8652-055C630CC039}"/>
                  </a:ext>
                </a:extLst>
              </p:cNvPr>
              <p:cNvSpPr/>
              <p:nvPr/>
            </p:nvSpPr>
            <p:spPr>
              <a:xfrm>
                <a:off x="2827128" y="5015293"/>
                <a:ext cx="57150" cy="28575"/>
              </a:xfrm>
              <a:custGeom>
                <a:avLst/>
                <a:gdLst>
                  <a:gd name="connsiteX0" fmla="*/ 18267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552 w 57150"/>
                  <a:gd name="connsiteY4" fmla="*/ 7144 h 28575"/>
                  <a:gd name="connsiteX5" fmla="*/ 7218 w 57150"/>
                  <a:gd name="connsiteY5" fmla="*/ 17050 h 28575"/>
                  <a:gd name="connsiteX6" fmla="*/ 18267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267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552" y="7144"/>
                    </a:lnTo>
                    <a:cubicBezTo>
                      <a:pt x="12837" y="7144"/>
                      <a:pt x="7789" y="11335"/>
                      <a:pt x="7218" y="17050"/>
                    </a:cubicBezTo>
                    <a:cubicBezTo>
                      <a:pt x="6456" y="23717"/>
                      <a:pt x="11694" y="29432"/>
                      <a:pt x="18267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4" name="자유형: 도형 19">
                <a:extLst>
                  <a:ext uri="{FF2B5EF4-FFF2-40B4-BE49-F238E27FC236}">
                    <a16:creationId xmlns:a16="http://schemas.microsoft.com/office/drawing/2014/main" id="{90417324-3799-45C9-9F72-E8A6B0298399}"/>
                  </a:ext>
                </a:extLst>
              </p:cNvPr>
              <p:cNvSpPr/>
              <p:nvPr/>
            </p:nvSpPr>
            <p:spPr>
              <a:xfrm>
                <a:off x="3042012" y="5015293"/>
                <a:ext cx="57150" cy="28575"/>
              </a:xfrm>
              <a:custGeom>
                <a:avLst/>
                <a:gdLst>
                  <a:gd name="connsiteX0" fmla="*/ 18552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267 w 57150"/>
                  <a:gd name="connsiteY4" fmla="*/ 7144 h 28575"/>
                  <a:gd name="connsiteX5" fmla="*/ 7218 w 57150"/>
                  <a:gd name="connsiteY5" fmla="*/ 19526 h 28575"/>
                  <a:gd name="connsiteX6" fmla="*/ 18552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552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267" y="7144"/>
                    </a:lnTo>
                    <a:cubicBezTo>
                      <a:pt x="11694" y="7144"/>
                      <a:pt x="6456" y="12859"/>
                      <a:pt x="7218" y="19526"/>
                    </a:cubicBezTo>
                    <a:cubicBezTo>
                      <a:pt x="7789" y="25241"/>
                      <a:pt x="12837" y="29432"/>
                      <a:pt x="18552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5" name="자유형: 도형 20">
                <a:extLst>
                  <a:ext uri="{FF2B5EF4-FFF2-40B4-BE49-F238E27FC236}">
                    <a16:creationId xmlns:a16="http://schemas.microsoft.com/office/drawing/2014/main" id="{7DCD16D9-C308-450F-85FA-58F794C5B264}"/>
                  </a:ext>
                </a:extLst>
              </p:cNvPr>
              <p:cNvSpPr/>
              <p:nvPr/>
            </p:nvSpPr>
            <p:spPr>
              <a:xfrm>
                <a:off x="2862015" y="4930663"/>
                <a:ext cx="47625" cy="47625"/>
              </a:xfrm>
              <a:custGeom>
                <a:avLst/>
                <a:gdLst>
                  <a:gd name="connsiteX0" fmla="*/ 27289 w 47625"/>
                  <a:gd name="connsiteY0" fmla="*/ 43005 h 47625"/>
                  <a:gd name="connsiteX1" fmla="*/ 43005 w 47625"/>
                  <a:gd name="connsiteY1" fmla="*/ 43005 h 47625"/>
                  <a:gd name="connsiteX2" fmla="*/ 43005 w 47625"/>
                  <a:gd name="connsiteY2" fmla="*/ 27289 h 47625"/>
                  <a:gd name="connsiteX3" fmla="*/ 26146 w 47625"/>
                  <a:gd name="connsiteY3" fmla="*/ 10430 h 47625"/>
                  <a:gd name="connsiteX4" fmla="*/ 10430 w 47625"/>
                  <a:gd name="connsiteY4" fmla="*/ 10430 h 47625"/>
                  <a:gd name="connsiteX5" fmla="*/ 10430 w 47625"/>
                  <a:gd name="connsiteY5" fmla="*/ 26146 h 47625"/>
                  <a:gd name="connsiteX6" fmla="*/ 27289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7289" y="43005"/>
                    </a:moveTo>
                    <a:cubicBezTo>
                      <a:pt x="31671" y="47387"/>
                      <a:pt x="38719" y="47387"/>
                      <a:pt x="43005" y="43005"/>
                    </a:cubicBezTo>
                    <a:cubicBezTo>
                      <a:pt x="47387" y="38624"/>
                      <a:pt x="47387" y="31575"/>
                      <a:pt x="43005" y="27289"/>
                    </a:cubicBezTo>
                    <a:lnTo>
                      <a:pt x="26146" y="10430"/>
                    </a:lnTo>
                    <a:cubicBezTo>
                      <a:pt x="21765" y="6048"/>
                      <a:pt x="14716" y="6048"/>
                      <a:pt x="10430" y="10430"/>
                    </a:cubicBezTo>
                    <a:cubicBezTo>
                      <a:pt x="6048" y="14811"/>
                      <a:pt x="6048" y="21860"/>
                      <a:pt x="10430" y="26146"/>
                    </a:cubicBezTo>
                    <a:lnTo>
                      <a:pt x="27289" y="430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6" name="자유형: 도형 21">
                <a:extLst>
                  <a:ext uri="{FF2B5EF4-FFF2-40B4-BE49-F238E27FC236}">
                    <a16:creationId xmlns:a16="http://schemas.microsoft.com/office/drawing/2014/main" id="{CA1FDB27-F752-4882-AACE-585E38FB1E49}"/>
                  </a:ext>
                </a:extLst>
              </p:cNvPr>
              <p:cNvSpPr/>
              <p:nvPr/>
            </p:nvSpPr>
            <p:spPr>
              <a:xfrm>
                <a:off x="3014034" y="4930663"/>
                <a:ext cx="47625" cy="47625"/>
              </a:xfrm>
              <a:custGeom>
                <a:avLst/>
                <a:gdLst>
                  <a:gd name="connsiteX0" fmla="*/ 26146 w 47625"/>
                  <a:gd name="connsiteY0" fmla="*/ 43005 h 47625"/>
                  <a:gd name="connsiteX1" fmla="*/ 43005 w 47625"/>
                  <a:gd name="connsiteY1" fmla="*/ 26146 h 47625"/>
                  <a:gd name="connsiteX2" fmla="*/ 43005 w 47625"/>
                  <a:gd name="connsiteY2" fmla="*/ 10430 h 47625"/>
                  <a:gd name="connsiteX3" fmla="*/ 27289 w 47625"/>
                  <a:gd name="connsiteY3" fmla="*/ 10430 h 47625"/>
                  <a:gd name="connsiteX4" fmla="*/ 10430 w 47625"/>
                  <a:gd name="connsiteY4" fmla="*/ 27289 h 47625"/>
                  <a:gd name="connsiteX5" fmla="*/ 10430 w 47625"/>
                  <a:gd name="connsiteY5" fmla="*/ 43005 h 47625"/>
                  <a:gd name="connsiteX6" fmla="*/ 26146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6146" y="43005"/>
                    </a:moveTo>
                    <a:lnTo>
                      <a:pt x="43005" y="26146"/>
                    </a:lnTo>
                    <a:cubicBezTo>
                      <a:pt x="47387" y="21765"/>
                      <a:pt x="47387" y="14716"/>
                      <a:pt x="43005" y="10430"/>
                    </a:cubicBezTo>
                    <a:cubicBezTo>
                      <a:pt x="38624" y="6048"/>
                      <a:pt x="31575" y="6048"/>
                      <a:pt x="27289" y="10430"/>
                    </a:cubicBezTo>
                    <a:lnTo>
                      <a:pt x="10430" y="27289"/>
                    </a:lnTo>
                    <a:cubicBezTo>
                      <a:pt x="6048" y="31671"/>
                      <a:pt x="6048" y="38719"/>
                      <a:pt x="10430" y="43005"/>
                    </a:cubicBezTo>
                    <a:cubicBezTo>
                      <a:pt x="14716" y="47387"/>
                      <a:pt x="21765" y="47387"/>
                      <a:pt x="26146" y="43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7" name="자유형: 도형 22">
                <a:extLst>
                  <a:ext uri="{FF2B5EF4-FFF2-40B4-BE49-F238E27FC236}">
                    <a16:creationId xmlns:a16="http://schemas.microsoft.com/office/drawing/2014/main" id="{BB71D92D-DDC0-4D6F-8204-0980BEBB064D}"/>
                  </a:ext>
                </a:extLst>
              </p:cNvPr>
              <p:cNvSpPr/>
              <p:nvPr/>
            </p:nvSpPr>
            <p:spPr>
              <a:xfrm>
                <a:off x="2802437" y="5086731"/>
                <a:ext cx="104775" cy="104775"/>
              </a:xfrm>
              <a:custGeom>
                <a:avLst/>
                <a:gdLst>
                  <a:gd name="connsiteX0" fmla="*/ 54864 w 104775"/>
                  <a:gd name="connsiteY0" fmla="*/ 102584 h 104775"/>
                  <a:gd name="connsiteX1" fmla="*/ 102584 w 104775"/>
                  <a:gd name="connsiteY1" fmla="*/ 54864 h 104775"/>
                  <a:gd name="connsiteX2" fmla="*/ 54864 w 104775"/>
                  <a:gd name="connsiteY2" fmla="*/ 7144 h 104775"/>
                  <a:gd name="connsiteX3" fmla="*/ 7144 w 104775"/>
                  <a:gd name="connsiteY3" fmla="*/ 54864 h 104775"/>
                  <a:gd name="connsiteX4" fmla="*/ 54864 w 104775"/>
                  <a:gd name="connsiteY4" fmla="*/ 10258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54864" y="102584"/>
                    </a:move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ubicBezTo>
                      <a:pt x="7144" y="81153"/>
                      <a:pt x="28575" y="102584"/>
                      <a:pt x="54864" y="1025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8" name="자유형: 도형 23">
                <a:extLst>
                  <a:ext uri="{FF2B5EF4-FFF2-40B4-BE49-F238E27FC236}">
                    <a16:creationId xmlns:a16="http://schemas.microsoft.com/office/drawing/2014/main" id="{994FE6EE-53CB-4C0A-B889-7B5252D9060C}"/>
                  </a:ext>
                </a:extLst>
              </p:cNvPr>
              <p:cNvSpPr/>
              <p:nvPr/>
            </p:nvSpPr>
            <p:spPr>
              <a:xfrm>
                <a:off x="2767384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9" name="자유형: 도형 24">
                <a:extLst>
                  <a:ext uri="{FF2B5EF4-FFF2-40B4-BE49-F238E27FC236}">
                    <a16:creationId xmlns:a16="http://schemas.microsoft.com/office/drawing/2014/main" id="{F7C3E453-1406-403E-9887-5D9A269C874C}"/>
                  </a:ext>
                </a:extLst>
              </p:cNvPr>
              <p:cNvSpPr/>
              <p:nvPr/>
            </p:nvSpPr>
            <p:spPr>
              <a:xfrm>
                <a:off x="3017321" y="5086635"/>
                <a:ext cx="104775" cy="104775"/>
              </a:xfrm>
              <a:custGeom>
                <a:avLst/>
                <a:gdLst>
                  <a:gd name="connsiteX0" fmla="*/ 7144 w 104775"/>
                  <a:gd name="connsiteY0" fmla="*/ 54864 h 104775"/>
                  <a:gd name="connsiteX1" fmla="*/ 54864 w 104775"/>
                  <a:gd name="connsiteY1" fmla="*/ 102584 h 104775"/>
                  <a:gd name="connsiteX2" fmla="*/ 102584 w 104775"/>
                  <a:gd name="connsiteY2" fmla="*/ 54864 h 104775"/>
                  <a:gd name="connsiteX3" fmla="*/ 54864 w 104775"/>
                  <a:gd name="connsiteY3" fmla="*/ 7144 h 104775"/>
                  <a:gd name="connsiteX4" fmla="*/ 7144 w 104775"/>
                  <a:gd name="connsiteY4" fmla="*/ 5486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7144" y="54864"/>
                    </a:moveTo>
                    <a:cubicBezTo>
                      <a:pt x="7144" y="81153"/>
                      <a:pt x="28575" y="102584"/>
                      <a:pt x="54864" y="102584"/>
                    </a:cubicBez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0" name="자유형: 도형 25">
                <a:extLst>
                  <a:ext uri="{FF2B5EF4-FFF2-40B4-BE49-F238E27FC236}">
                    <a16:creationId xmlns:a16="http://schemas.microsoft.com/office/drawing/2014/main" id="{8ADCD710-9B10-45F6-BE18-AB901AD248FA}"/>
                  </a:ext>
                </a:extLst>
              </p:cNvPr>
              <p:cNvSpPr/>
              <p:nvPr/>
            </p:nvSpPr>
            <p:spPr>
              <a:xfrm>
                <a:off x="2982268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1" name="자유형: 도형 26">
                <a:extLst>
                  <a:ext uri="{FF2B5EF4-FFF2-40B4-BE49-F238E27FC236}">
                    <a16:creationId xmlns:a16="http://schemas.microsoft.com/office/drawing/2014/main" id="{AF84F63D-8E29-4C01-8279-A889AF438BA2}"/>
                  </a:ext>
                </a:extLst>
              </p:cNvPr>
              <p:cNvSpPr/>
              <p:nvPr/>
            </p:nvSpPr>
            <p:spPr>
              <a:xfrm>
                <a:off x="2895590" y="4963973"/>
                <a:ext cx="133350" cy="142875"/>
              </a:xfrm>
              <a:custGeom>
                <a:avLst/>
                <a:gdLst>
                  <a:gd name="connsiteX0" fmla="*/ 26480 w 133350"/>
                  <a:gd name="connsiteY0" fmla="*/ 114090 h 142875"/>
                  <a:gd name="connsiteX1" fmla="*/ 38006 w 133350"/>
                  <a:gd name="connsiteY1" fmla="*/ 136473 h 142875"/>
                  <a:gd name="connsiteX2" fmla="*/ 100394 w 133350"/>
                  <a:gd name="connsiteY2" fmla="*/ 136473 h 142875"/>
                  <a:gd name="connsiteX3" fmla="*/ 111920 w 133350"/>
                  <a:gd name="connsiteY3" fmla="*/ 114185 h 142875"/>
                  <a:gd name="connsiteX4" fmla="*/ 129446 w 133350"/>
                  <a:gd name="connsiteY4" fmla="*/ 53891 h 142875"/>
                  <a:gd name="connsiteX5" fmla="*/ 88202 w 133350"/>
                  <a:gd name="connsiteY5" fmla="*/ 9981 h 142875"/>
                  <a:gd name="connsiteX6" fmla="*/ 7145 w 133350"/>
                  <a:gd name="connsiteY6" fmla="*/ 69227 h 142875"/>
                  <a:gd name="connsiteX7" fmla="*/ 26480 w 133350"/>
                  <a:gd name="connsiteY7" fmla="*/ 11409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42875">
                    <a:moveTo>
                      <a:pt x="26480" y="114090"/>
                    </a:moveTo>
                    <a:cubicBezTo>
                      <a:pt x="32672" y="120090"/>
                      <a:pt x="36767" y="127996"/>
                      <a:pt x="38006" y="136473"/>
                    </a:cubicBezTo>
                    <a:lnTo>
                      <a:pt x="100394" y="136473"/>
                    </a:lnTo>
                    <a:cubicBezTo>
                      <a:pt x="101728" y="127996"/>
                      <a:pt x="105728" y="120090"/>
                      <a:pt x="111920" y="114185"/>
                    </a:cubicBezTo>
                    <a:cubicBezTo>
                      <a:pt x="128017" y="98849"/>
                      <a:pt x="134780" y="76656"/>
                      <a:pt x="129446" y="53891"/>
                    </a:cubicBezTo>
                    <a:cubicBezTo>
                      <a:pt x="124588" y="33032"/>
                      <a:pt x="108776" y="16173"/>
                      <a:pt x="88202" y="9981"/>
                    </a:cubicBezTo>
                    <a:cubicBezTo>
                      <a:pt x="45911" y="-2687"/>
                      <a:pt x="7145" y="28841"/>
                      <a:pt x="7145" y="69227"/>
                    </a:cubicBezTo>
                    <a:cubicBezTo>
                      <a:pt x="7049" y="86086"/>
                      <a:pt x="14193" y="102469"/>
                      <a:pt x="26480" y="11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2" name="자유형: 도형 27">
                <a:extLst>
                  <a:ext uri="{FF2B5EF4-FFF2-40B4-BE49-F238E27FC236}">
                    <a16:creationId xmlns:a16="http://schemas.microsoft.com/office/drawing/2014/main" id="{D11AF011-EAB5-4C3A-AC7B-EB2B2974BF37}"/>
                  </a:ext>
                </a:extLst>
              </p:cNvPr>
              <p:cNvSpPr/>
              <p:nvPr/>
            </p:nvSpPr>
            <p:spPr>
              <a:xfrm>
                <a:off x="2927500" y="5115591"/>
                <a:ext cx="66675" cy="38100"/>
              </a:xfrm>
              <a:custGeom>
                <a:avLst/>
                <a:gdLst>
                  <a:gd name="connsiteX0" fmla="*/ 7144 w 66675"/>
                  <a:gd name="connsiteY0" fmla="*/ 7144 h 38100"/>
                  <a:gd name="connsiteX1" fmla="*/ 37243 w 66675"/>
                  <a:gd name="connsiteY1" fmla="*/ 31909 h 38100"/>
                  <a:gd name="connsiteX2" fmla="*/ 67342 w 66675"/>
                  <a:gd name="connsiteY2" fmla="*/ 7144 h 38100"/>
                  <a:gd name="connsiteX3" fmla="*/ 7144 w 66675"/>
                  <a:gd name="connsiteY3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38100">
                    <a:moveTo>
                      <a:pt x="7144" y="7144"/>
                    </a:moveTo>
                    <a:cubicBezTo>
                      <a:pt x="9906" y="21241"/>
                      <a:pt x="22384" y="31909"/>
                      <a:pt x="37243" y="31909"/>
                    </a:cubicBezTo>
                    <a:cubicBezTo>
                      <a:pt x="52292" y="31909"/>
                      <a:pt x="64579" y="21146"/>
                      <a:pt x="67342" y="7144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836A46F-88D3-441B-BBC7-4C9C4E631E59}"/>
                </a:ext>
              </a:extLst>
            </p:cNvPr>
            <p:cNvGrpSpPr/>
            <p:nvPr/>
          </p:nvGrpSpPr>
          <p:grpSpPr>
            <a:xfrm>
              <a:off x="196974" y="2953576"/>
              <a:ext cx="412626" cy="403095"/>
              <a:chOff x="7463066" y="2241184"/>
              <a:chExt cx="389716" cy="380715"/>
            </a:xfrm>
            <a:solidFill>
              <a:schemeClr val="bg1"/>
            </a:solidFill>
          </p:grpSpPr>
          <p:sp>
            <p:nvSpPr>
              <p:cNvPr id="44" name="자유형: 도형 29">
                <a:extLst>
                  <a:ext uri="{FF2B5EF4-FFF2-40B4-BE49-F238E27FC236}">
                    <a16:creationId xmlns:a16="http://schemas.microsoft.com/office/drawing/2014/main" id="{810834E1-8403-4CEE-8082-CE6A7B178F9D}"/>
                  </a:ext>
                </a:extLst>
              </p:cNvPr>
              <p:cNvSpPr/>
              <p:nvPr/>
            </p:nvSpPr>
            <p:spPr>
              <a:xfrm>
                <a:off x="7681332" y="2241184"/>
                <a:ext cx="171450" cy="161925"/>
              </a:xfrm>
              <a:custGeom>
                <a:avLst/>
                <a:gdLst>
                  <a:gd name="connsiteX0" fmla="*/ 165925 w 171450"/>
                  <a:gd name="connsiteY0" fmla="*/ 105966 h 161925"/>
                  <a:gd name="connsiteX1" fmla="*/ 70390 w 171450"/>
                  <a:gd name="connsiteY1" fmla="*/ 10430 h 161925"/>
                  <a:gd name="connsiteX2" fmla="*/ 54673 w 171450"/>
                  <a:gd name="connsiteY2" fmla="*/ 10430 h 161925"/>
                  <a:gd name="connsiteX3" fmla="*/ 7144 w 171450"/>
                  <a:gd name="connsiteY3" fmla="*/ 57960 h 161925"/>
                  <a:gd name="connsiteX4" fmla="*/ 55340 w 171450"/>
                  <a:gd name="connsiteY4" fmla="*/ 83201 h 161925"/>
                  <a:gd name="connsiteX5" fmla="*/ 129921 w 171450"/>
                  <a:gd name="connsiteY5" fmla="*/ 157782 h 161925"/>
                  <a:gd name="connsiteX6" fmla="*/ 165925 w 171450"/>
                  <a:gd name="connsiteY6" fmla="*/ 121777 h 161925"/>
                  <a:gd name="connsiteX7" fmla="*/ 165925 w 171450"/>
                  <a:gd name="connsiteY7" fmla="*/ 10596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161925">
                    <a:moveTo>
                      <a:pt x="165925" y="105966"/>
                    </a:moveTo>
                    <a:lnTo>
                      <a:pt x="70390" y="10430"/>
                    </a:lnTo>
                    <a:cubicBezTo>
                      <a:pt x="66008" y="6048"/>
                      <a:pt x="58960" y="6048"/>
                      <a:pt x="54673" y="10430"/>
                    </a:cubicBezTo>
                    <a:lnTo>
                      <a:pt x="7144" y="57960"/>
                    </a:lnTo>
                    <a:cubicBezTo>
                      <a:pt x="25241" y="61198"/>
                      <a:pt x="42005" y="69866"/>
                      <a:pt x="55340" y="83201"/>
                    </a:cubicBezTo>
                    <a:lnTo>
                      <a:pt x="129921" y="157782"/>
                    </a:lnTo>
                    <a:lnTo>
                      <a:pt x="165925" y="121777"/>
                    </a:lnTo>
                    <a:cubicBezTo>
                      <a:pt x="170307" y="117396"/>
                      <a:pt x="170307" y="110347"/>
                      <a:pt x="165925" y="105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5" name="자유형: 도형 30">
                <a:extLst>
                  <a:ext uri="{FF2B5EF4-FFF2-40B4-BE49-F238E27FC236}">
                    <a16:creationId xmlns:a16="http://schemas.microsoft.com/office/drawing/2014/main" id="{ADEF2F0D-18E1-4AAB-81E1-5611564FA8C0}"/>
                  </a:ext>
                </a:extLst>
              </p:cNvPr>
              <p:cNvSpPr/>
              <p:nvPr/>
            </p:nvSpPr>
            <p:spPr>
              <a:xfrm>
                <a:off x="7463066" y="2241565"/>
                <a:ext cx="342900" cy="352425"/>
              </a:xfrm>
              <a:custGeom>
                <a:avLst/>
                <a:gdLst>
                  <a:gd name="connsiteX0" fmla="*/ 257985 w 342900"/>
                  <a:gd name="connsiteY0" fmla="*/ 98917 h 352425"/>
                  <a:gd name="connsiteX1" fmla="*/ 209312 w 342900"/>
                  <a:gd name="connsiteY1" fmla="*/ 78819 h 352425"/>
                  <a:gd name="connsiteX2" fmla="*/ 190071 w 342900"/>
                  <a:gd name="connsiteY2" fmla="*/ 78819 h 352425"/>
                  <a:gd name="connsiteX3" fmla="*/ 121682 w 342900"/>
                  <a:gd name="connsiteY3" fmla="*/ 10430 h 352425"/>
                  <a:gd name="connsiteX4" fmla="*/ 105966 w 342900"/>
                  <a:gd name="connsiteY4" fmla="*/ 10430 h 352425"/>
                  <a:gd name="connsiteX5" fmla="*/ 10430 w 342900"/>
                  <a:gd name="connsiteY5" fmla="*/ 105966 h 352425"/>
                  <a:gd name="connsiteX6" fmla="*/ 10430 w 342900"/>
                  <a:gd name="connsiteY6" fmla="*/ 121682 h 352425"/>
                  <a:gd name="connsiteX7" fmla="*/ 66818 w 342900"/>
                  <a:gd name="connsiteY7" fmla="*/ 178070 h 352425"/>
                  <a:gd name="connsiteX8" fmla="*/ 66818 w 342900"/>
                  <a:gd name="connsiteY8" fmla="*/ 220837 h 352425"/>
                  <a:gd name="connsiteX9" fmla="*/ 99012 w 342900"/>
                  <a:gd name="connsiteY9" fmla="*/ 188643 h 352425"/>
                  <a:gd name="connsiteX10" fmla="*/ 131683 w 342900"/>
                  <a:gd name="connsiteY10" fmla="*/ 175117 h 352425"/>
                  <a:gd name="connsiteX11" fmla="*/ 164354 w 342900"/>
                  <a:gd name="connsiteY11" fmla="*/ 188643 h 352425"/>
                  <a:gd name="connsiteX12" fmla="*/ 177784 w 342900"/>
                  <a:gd name="connsiteY12" fmla="*/ 218646 h 352425"/>
                  <a:gd name="connsiteX13" fmla="*/ 192167 w 342900"/>
                  <a:gd name="connsiteY13" fmla="*/ 228457 h 352425"/>
                  <a:gd name="connsiteX14" fmla="*/ 205597 w 342900"/>
                  <a:gd name="connsiteY14" fmla="*/ 258461 h 352425"/>
                  <a:gd name="connsiteX15" fmla="*/ 219980 w 342900"/>
                  <a:gd name="connsiteY15" fmla="*/ 268272 h 352425"/>
                  <a:gd name="connsiteX16" fmla="*/ 232172 w 342900"/>
                  <a:gd name="connsiteY16" fmla="*/ 289893 h 352425"/>
                  <a:gd name="connsiteX17" fmla="*/ 253794 w 342900"/>
                  <a:gd name="connsiteY17" fmla="*/ 302085 h 352425"/>
                  <a:gd name="connsiteX18" fmla="*/ 267319 w 342900"/>
                  <a:gd name="connsiteY18" fmla="*/ 334756 h 352425"/>
                  <a:gd name="connsiteX19" fmla="*/ 262843 w 342900"/>
                  <a:gd name="connsiteY19" fmla="*/ 354568 h 352425"/>
                  <a:gd name="connsiteX20" fmla="*/ 279797 w 342900"/>
                  <a:gd name="connsiteY20" fmla="*/ 345615 h 352425"/>
                  <a:gd name="connsiteX21" fmla="*/ 287036 w 342900"/>
                  <a:gd name="connsiteY21" fmla="*/ 310944 h 352425"/>
                  <a:gd name="connsiteX22" fmla="*/ 304943 w 342900"/>
                  <a:gd name="connsiteY22" fmla="*/ 269129 h 352425"/>
                  <a:gd name="connsiteX23" fmla="*/ 322850 w 342900"/>
                  <a:gd name="connsiteY23" fmla="*/ 227314 h 352425"/>
                  <a:gd name="connsiteX24" fmla="*/ 333518 w 342900"/>
                  <a:gd name="connsiteY24" fmla="*/ 174641 h 352425"/>
                  <a:gd name="connsiteX25" fmla="*/ 257985 w 342900"/>
                  <a:gd name="connsiteY25" fmla="*/ 9891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900" h="352425">
                    <a:moveTo>
                      <a:pt x="257985" y="98917"/>
                    </a:moveTo>
                    <a:cubicBezTo>
                      <a:pt x="245031" y="85963"/>
                      <a:pt x="227695" y="78819"/>
                      <a:pt x="209312" y="78819"/>
                    </a:cubicBezTo>
                    <a:lnTo>
                      <a:pt x="190071" y="78819"/>
                    </a:lnTo>
                    <a:lnTo>
                      <a:pt x="121682" y="10430"/>
                    </a:lnTo>
                    <a:cubicBezTo>
                      <a:pt x="117300" y="6048"/>
                      <a:pt x="110252" y="6048"/>
                      <a:pt x="105966" y="10430"/>
                    </a:cubicBezTo>
                    <a:lnTo>
                      <a:pt x="10430" y="105966"/>
                    </a:lnTo>
                    <a:cubicBezTo>
                      <a:pt x="6048" y="110347"/>
                      <a:pt x="6048" y="117396"/>
                      <a:pt x="10430" y="121682"/>
                    </a:cubicBezTo>
                    <a:lnTo>
                      <a:pt x="66818" y="178070"/>
                    </a:lnTo>
                    <a:lnTo>
                      <a:pt x="66818" y="220837"/>
                    </a:lnTo>
                    <a:lnTo>
                      <a:pt x="99012" y="188643"/>
                    </a:lnTo>
                    <a:cubicBezTo>
                      <a:pt x="107775" y="179880"/>
                      <a:pt x="119301" y="175117"/>
                      <a:pt x="131683" y="175117"/>
                    </a:cubicBezTo>
                    <a:cubicBezTo>
                      <a:pt x="143971" y="175117"/>
                      <a:pt x="155591" y="179880"/>
                      <a:pt x="164354" y="188643"/>
                    </a:cubicBezTo>
                    <a:cubicBezTo>
                      <a:pt x="172641" y="196929"/>
                      <a:pt x="177118" y="207693"/>
                      <a:pt x="177784" y="218646"/>
                    </a:cubicBezTo>
                    <a:cubicBezTo>
                      <a:pt x="183118" y="220932"/>
                      <a:pt x="187976" y="224266"/>
                      <a:pt x="192167" y="228457"/>
                    </a:cubicBezTo>
                    <a:cubicBezTo>
                      <a:pt x="200454" y="236744"/>
                      <a:pt x="204930" y="247507"/>
                      <a:pt x="205597" y="258461"/>
                    </a:cubicBezTo>
                    <a:cubicBezTo>
                      <a:pt x="210931" y="260747"/>
                      <a:pt x="215789" y="264081"/>
                      <a:pt x="219980" y="268272"/>
                    </a:cubicBezTo>
                    <a:cubicBezTo>
                      <a:pt x="226172" y="274463"/>
                      <a:pt x="230172" y="281892"/>
                      <a:pt x="232172" y="289893"/>
                    </a:cubicBezTo>
                    <a:cubicBezTo>
                      <a:pt x="240268" y="291894"/>
                      <a:pt x="247698" y="296085"/>
                      <a:pt x="253794" y="302085"/>
                    </a:cubicBezTo>
                    <a:cubicBezTo>
                      <a:pt x="262462" y="310848"/>
                      <a:pt x="267319" y="322374"/>
                      <a:pt x="267319" y="334756"/>
                    </a:cubicBezTo>
                    <a:cubicBezTo>
                      <a:pt x="267319" y="341709"/>
                      <a:pt x="265795" y="348472"/>
                      <a:pt x="262843" y="354568"/>
                    </a:cubicBezTo>
                    <a:cubicBezTo>
                      <a:pt x="269034" y="353425"/>
                      <a:pt x="275035" y="350472"/>
                      <a:pt x="279797" y="345615"/>
                    </a:cubicBezTo>
                    <a:cubicBezTo>
                      <a:pt x="294275" y="331137"/>
                      <a:pt x="288084" y="313706"/>
                      <a:pt x="287036" y="310944"/>
                    </a:cubicBezTo>
                    <a:cubicBezTo>
                      <a:pt x="304086" y="304086"/>
                      <a:pt x="311230" y="285131"/>
                      <a:pt x="304943" y="269129"/>
                    </a:cubicBezTo>
                    <a:cubicBezTo>
                      <a:pt x="319421" y="263319"/>
                      <a:pt x="330089" y="245793"/>
                      <a:pt x="322850" y="227314"/>
                    </a:cubicBezTo>
                    <a:cubicBezTo>
                      <a:pt x="344091" y="218742"/>
                      <a:pt x="349901" y="190929"/>
                      <a:pt x="333518" y="174641"/>
                    </a:cubicBezTo>
                    <a:lnTo>
                      <a:pt x="257985" y="989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6" name="자유형: 도형 31">
                <a:extLst>
                  <a:ext uri="{FF2B5EF4-FFF2-40B4-BE49-F238E27FC236}">
                    <a16:creationId xmlns:a16="http://schemas.microsoft.com/office/drawing/2014/main" id="{31E2930B-16AD-4F4A-8783-6D58A69437B4}"/>
                  </a:ext>
                </a:extLst>
              </p:cNvPr>
              <p:cNvSpPr/>
              <p:nvPr/>
            </p:nvSpPr>
            <p:spPr>
              <a:xfrm>
                <a:off x="7533932" y="2431399"/>
                <a:ext cx="180975" cy="190500"/>
              </a:xfrm>
              <a:custGeom>
                <a:avLst/>
                <a:gdLst>
                  <a:gd name="connsiteX0" fmla="*/ 133303 w 180975"/>
                  <a:gd name="connsiteY0" fmla="*/ 127587 h 190500"/>
                  <a:gd name="connsiteX1" fmla="*/ 133303 w 180975"/>
                  <a:gd name="connsiteY1" fmla="*/ 93774 h 190500"/>
                  <a:gd name="connsiteX2" fmla="*/ 99489 w 180975"/>
                  <a:gd name="connsiteY2" fmla="*/ 93774 h 190500"/>
                  <a:gd name="connsiteX3" fmla="*/ 105489 w 180975"/>
                  <a:gd name="connsiteY3" fmla="*/ 87773 h 190500"/>
                  <a:gd name="connsiteX4" fmla="*/ 105489 w 180975"/>
                  <a:gd name="connsiteY4" fmla="*/ 53959 h 190500"/>
                  <a:gd name="connsiteX5" fmla="*/ 71676 w 180975"/>
                  <a:gd name="connsiteY5" fmla="*/ 53959 h 190500"/>
                  <a:gd name="connsiteX6" fmla="*/ 77677 w 180975"/>
                  <a:gd name="connsiteY6" fmla="*/ 47958 h 190500"/>
                  <a:gd name="connsiteX7" fmla="*/ 77677 w 180975"/>
                  <a:gd name="connsiteY7" fmla="*/ 14145 h 190500"/>
                  <a:gd name="connsiteX8" fmla="*/ 43863 w 180975"/>
                  <a:gd name="connsiteY8" fmla="*/ 14145 h 190500"/>
                  <a:gd name="connsiteX9" fmla="*/ 14145 w 180975"/>
                  <a:gd name="connsiteY9" fmla="*/ 43863 h 190500"/>
                  <a:gd name="connsiteX10" fmla="*/ 14145 w 180975"/>
                  <a:gd name="connsiteY10" fmla="*/ 77676 h 190500"/>
                  <a:gd name="connsiteX11" fmla="*/ 47959 w 180975"/>
                  <a:gd name="connsiteY11" fmla="*/ 77676 h 190500"/>
                  <a:gd name="connsiteX12" fmla="*/ 47959 w 180975"/>
                  <a:gd name="connsiteY12" fmla="*/ 111490 h 190500"/>
                  <a:gd name="connsiteX13" fmla="*/ 81772 w 180975"/>
                  <a:gd name="connsiteY13" fmla="*/ 111490 h 190500"/>
                  <a:gd name="connsiteX14" fmla="*/ 81772 w 180975"/>
                  <a:gd name="connsiteY14" fmla="*/ 145304 h 190500"/>
                  <a:gd name="connsiteX15" fmla="*/ 115586 w 180975"/>
                  <a:gd name="connsiteY15" fmla="*/ 145304 h 190500"/>
                  <a:gd name="connsiteX16" fmla="*/ 115586 w 180975"/>
                  <a:gd name="connsiteY16" fmla="*/ 179118 h 190500"/>
                  <a:gd name="connsiteX17" fmla="*/ 149400 w 180975"/>
                  <a:gd name="connsiteY17" fmla="*/ 179118 h 190500"/>
                  <a:gd name="connsiteX18" fmla="*/ 167212 w 180975"/>
                  <a:gd name="connsiteY18" fmla="*/ 161306 h 190500"/>
                  <a:gd name="connsiteX19" fmla="*/ 167212 w 180975"/>
                  <a:gd name="connsiteY19" fmla="*/ 127492 h 190500"/>
                  <a:gd name="connsiteX20" fmla="*/ 133303 w 180975"/>
                  <a:gd name="connsiteY20" fmla="*/ 12758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975" h="190500">
                    <a:moveTo>
                      <a:pt x="133303" y="127587"/>
                    </a:moveTo>
                    <a:cubicBezTo>
                      <a:pt x="142637" y="118253"/>
                      <a:pt x="142637" y="103108"/>
                      <a:pt x="133303" y="93774"/>
                    </a:cubicBezTo>
                    <a:cubicBezTo>
                      <a:pt x="123968" y="84439"/>
                      <a:pt x="108823" y="84439"/>
                      <a:pt x="99489" y="93774"/>
                    </a:cubicBezTo>
                    <a:lnTo>
                      <a:pt x="105489" y="87773"/>
                    </a:lnTo>
                    <a:cubicBezTo>
                      <a:pt x="114824" y="78438"/>
                      <a:pt x="114824" y="63294"/>
                      <a:pt x="105489" y="53959"/>
                    </a:cubicBezTo>
                    <a:cubicBezTo>
                      <a:pt x="96155" y="44625"/>
                      <a:pt x="81010" y="44625"/>
                      <a:pt x="71676" y="53959"/>
                    </a:cubicBezTo>
                    <a:lnTo>
                      <a:pt x="77677" y="47958"/>
                    </a:lnTo>
                    <a:cubicBezTo>
                      <a:pt x="87011" y="38624"/>
                      <a:pt x="87011" y="23479"/>
                      <a:pt x="77677" y="14145"/>
                    </a:cubicBezTo>
                    <a:cubicBezTo>
                      <a:pt x="68342" y="4810"/>
                      <a:pt x="53197" y="4810"/>
                      <a:pt x="43863" y="14145"/>
                    </a:cubicBezTo>
                    <a:lnTo>
                      <a:pt x="14145" y="43863"/>
                    </a:lnTo>
                    <a:cubicBezTo>
                      <a:pt x="4810" y="53197"/>
                      <a:pt x="4810" y="68342"/>
                      <a:pt x="14145" y="77676"/>
                    </a:cubicBezTo>
                    <a:cubicBezTo>
                      <a:pt x="23479" y="87011"/>
                      <a:pt x="38624" y="87011"/>
                      <a:pt x="47959" y="77676"/>
                    </a:cubicBezTo>
                    <a:cubicBezTo>
                      <a:pt x="38624" y="87011"/>
                      <a:pt x="38624" y="102156"/>
                      <a:pt x="47959" y="111490"/>
                    </a:cubicBezTo>
                    <a:cubicBezTo>
                      <a:pt x="57293" y="120825"/>
                      <a:pt x="72438" y="120825"/>
                      <a:pt x="81772" y="111490"/>
                    </a:cubicBezTo>
                    <a:cubicBezTo>
                      <a:pt x="72438" y="120825"/>
                      <a:pt x="72438" y="135969"/>
                      <a:pt x="81772" y="145304"/>
                    </a:cubicBezTo>
                    <a:cubicBezTo>
                      <a:pt x="91107" y="154638"/>
                      <a:pt x="106252" y="154638"/>
                      <a:pt x="115586" y="145304"/>
                    </a:cubicBezTo>
                    <a:cubicBezTo>
                      <a:pt x="106252" y="154638"/>
                      <a:pt x="106252" y="169783"/>
                      <a:pt x="115586" y="179118"/>
                    </a:cubicBezTo>
                    <a:cubicBezTo>
                      <a:pt x="124921" y="188452"/>
                      <a:pt x="140065" y="188452"/>
                      <a:pt x="149400" y="179118"/>
                    </a:cubicBezTo>
                    <a:lnTo>
                      <a:pt x="167212" y="161306"/>
                    </a:lnTo>
                    <a:cubicBezTo>
                      <a:pt x="176546" y="151971"/>
                      <a:pt x="176546" y="136827"/>
                      <a:pt x="167212" y="127492"/>
                    </a:cubicBezTo>
                    <a:cubicBezTo>
                      <a:pt x="157782" y="118253"/>
                      <a:pt x="142637" y="118253"/>
                      <a:pt x="133303" y="127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2C21A6-B309-4E45-890F-866CD53DF22B}"/>
                </a:ext>
              </a:extLst>
            </p:cNvPr>
            <p:cNvGrpSpPr/>
            <p:nvPr/>
          </p:nvGrpSpPr>
          <p:grpSpPr>
            <a:xfrm>
              <a:off x="1723093" y="4435134"/>
              <a:ext cx="431078" cy="425464"/>
              <a:chOff x="4107647" y="4896992"/>
              <a:chExt cx="394132" cy="389001"/>
            </a:xfrm>
            <a:solidFill>
              <a:schemeClr val="bg1"/>
            </a:solidFill>
          </p:grpSpPr>
          <p:sp>
            <p:nvSpPr>
              <p:cNvPr id="48" name="자유형: 도형 33">
                <a:extLst>
                  <a:ext uri="{FF2B5EF4-FFF2-40B4-BE49-F238E27FC236}">
                    <a16:creationId xmlns:a16="http://schemas.microsoft.com/office/drawing/2014/main" id="{543B1733-7364-44C2-8A92-BEEA37CB5C3F}"/>
                  </a:ext>
                </a:extLst>
              </p:cNvPr>
              <p:cNvSpPr/>
              <p:nvPr/>
            </p:nvSpPr>
            <p:spPr>
              <a:xfrm>
                <a:off x="4398827" y="5142928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9" name="자유형: 도형 34">
                <a:extLst>
                  <a:ext uri="{FF2B5EF4-FFF2-40B4-BE49-F238E27FC236}">
                    <a16:creationId xmlns:a16="http://schemas.microsoft.com/office/drawing/2014/main" id="{95FECA0A-1F83-4288-ACFD-E15CD818C9F5}"/>
                  </a:ext>
                </a:extLst>
              </p:cNvPr>
              <p:cNvSpPr/>
              <p:nvPr/>
            </p:nvSpPr>
            <p:spPr>
              <a:xfrm>
                <a:off x="4376538" y="5209793"/>
                <a:ext cx="123825" cy="76200"/>
              </a:xfrm>
              <a:custGeom>
                <a:avLst/>
                <a:gdLst>
                  <a:gd name="connsiteX0" fmla="*/ 62865 w 123825"/>
                  <a:gd name="connsiteY0" fmla="*/ 7144 h 76200"/>
                  <a:gd name="connsiteX1" fmla="*/ 7144 w 123825"/>
                  <a:gd name="connsiteY1" fmla="*/ 63722 h 76200"/>
                  <a:gd name="connsiteX2" fmla="*/ 18288 w 123825"/>
                  <a:gd name="connsiteY2" fmla="*/ 74771 h 76200"/>
                  <a:gd name="connsiteX3" fmla="*/ 107443 w 123825"/>
                  <a:gd name="connsiteY3" fmla="*/ 74771 h 76200"/>
                  <a:gd name="connsiteX4" fmla="*/ 118587 w 123825"/>
                  <a:gd name="connsiteY4" fmla="*/ 63722 h 76200"/>
                  <a:gd name="connsiteX5" fmla="*/ 62865 w 123825"/>
                  <a:gd name="connsiteY5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62865" y="7144"/>
                    </a:moveTo>
                    <a:cubicBezTo>
                      <a:pt x="32100" y="7144"/>
                      <a:pt x="7049" y="32957"/>
                      <a:pt x="7144" y="63722"/>
                    </a:cubicBezTo>
                    <a:cubicBezTo>
                      <a:pt x="7144" y="69818"/>
                      <a:pt x="12193" y="74771"/>
                      <a:pt x="18288" y="74771"/>
                    </a:cubicBezTo>
                    <a:lnTo>
                      <a:pt x="107443" y="74771"/>
                    </a:lnTo>
                    <a:cubicBezTo>
                      <a:pt x="113538" y="74771"/>
                      <a:pt x="118587" y="69818"/>
                      <a:pt x="118587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0" name="자유형: 도형 35">
                <a:extLst>
                  <a:ext uri="{FF2B5EF4-FFF2-40B4-BE49-F238E27FC236}">
                    <a16:creationId xmlns:a16="http://schemas.microsoft.com/office/drawing/2014/main" id="{02F57BE7-954F-4EDC-A41B-B16E40DD5C16}"/>
                  </a:ext>
                </a:extLst>
              </p:cNvPr>
              <p:cNvSpPr/>
              <p:nvPr/>
            </p:nvSpPr>
            <p:spPr>
              <a:xfrm>
                <a:off x="4107647" y="5209793"/>
                <a:ext cx="123825" cy="76200"/>
              </a:xfrm>
              <a:custGeom>
                <a:avLst/>
                <a:gdLst>
                  <a:gd name="connsiteX0" fmla="*/ 18288 w 123825"/>
                  <a:gd name="connsiteY0" fmla="*/ 74771 h 76200"/>
                  <a:gd name="connsiteX1" fmla="*/ 107442 w 123825"/>
                  <a:gd name="connsiteY1" fmla="*/ 74771 h 76200"/>
                  <a:gd name="connsiteX2" fmla="*/ 118586 w 123825"/>
                  <a:gd name="connsiteY2" fmla="*/ 63722 h 76200"/>
                  <a:gd name="connsiteX3" fmla="*/ 62865 w 123825"/>
                  <a:gd name="connsiteY3" fmla="*/ 7144 h 76200"/>
                  <a:gd name="connsiteX4" fmla="*/ 7144 w 123825"/>
                  <a:gd name="connsiteY4" fmla="*/ 63722 h 76200"/>
                  <a:gd name="connsiteX5" fmla="*/ 18288 w 123825"/>
                  <a:gd name="connsiteY5" fmla="*/ 747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18288" y="74771"/>
                    </a:moveTo>
                    <a:lnTo>
                      <a:pt x="107442" y="74771"/>
                    </a:lnTo>
                    <a:cubicBezTo>
                      <a:pt x="113538" y="74771"/>
                      <a:pt x="118586" y="69818"/>
                      <a:pt x="118586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ubicBezTo>
                      <a:pt x="32099" y="7144"/>
                      <a:pt x="7049" y="32957"/>
                      <a:pt x="7144" y="63722"/>
                    </a:cubicBezTo>
                    <a:cubicBezTo>
                      <a:pt x="7144" y="69818"/>
                      <a:pt x="12192" y="74771"/>
                      <a:pt x="18288" y="74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1" name="자유형: 도형 36">
                <a:extLst>
                  <a:ext uri="{FF2B5EF4-FFF2-40B4-BE49-F238E27FC236}">
                    <a16:creationId xmlns:a16="http://schemas.microsoft.com/office/drawing/2014/main" id="{2BF6E5C0-BD7A-4F96-BD81-A57DD8FBFEA4}"/>
                  </a:ext>
                </a:extLst>
              </p:cNvPr>
              <p:cNvSpPr/>
              <p:nvPr/>
            </p:nvSpPr>
            <p:spPr>
              <a:xfrm>
                <a:off x="4398827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2" name="자유형: 도형 37">
                <a:extLst>
                  <a:ext uri="{FF2B5EF4-FFF2-40B4-BE49-F238E27FC236}">
                    <a16:creationId xmlns:a16="http://schemas.microsoft.com/office/drawing/2014/main" id="{657BBC20-2BC9-4414-AD8E-47DBD061C722}"/>
                  </a:ext>
                </a:extLst>
              </p:cNvPr>
              <p:cNvSpPr/>
              <p:nvPr/>
            </p:nvSpPr>
            <p:spPr>
              <a:xfrm>
                <a:off x="4129936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7 w 76200"/>
                  <a:gd name="connsiteY1" fmla="*/ 7144 h 76200"/>
                  <a:gd name="connsiteX2" fmla="*/ 7144 w 76200"/>
                  <a:gd name="connsiteY2" fmla="*/ 40577 h 76200"/>
                  <a:gd name="connsiteX3" fmla="*/ 40577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7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8960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3" name="자유형: 도형 38">
                <a:extLst>
                  <a:ext uri="{FF2B5EF4-FFF2-40B4-BE49-F238E27FC236}">
                    <a16:creationId xmlns:a16="http://schemas.microsoft.com/office/drawing/2014/main" id="{D8E5B999-5AE3-47AA-B591-1F5FD4DA4337}"/>
                  </a:ext>
                </a:extLst>
              </p:cNvPr>
              <p:cNvSpPr/>
              <p:nvPr/>
            </p:nvSpPr>
            <p:spPr>
              <a:xfrm>
                <a:off x="4271858" y="5076180"/>
                <a:ext cx="152400" cy="133350"/>
              </a:xfrm>
              <a:custGeom>
                <a:avLst/>
                <a:gdLst>
                  <a:gd name="connsiteX0" fmla="*/ 130778 w 152400"/>
                  <a:gd name="connsiteY0" fmla="*/ 74083 h 133350"/>
                  <a:gd name="connsiteX1" fmla="*/ 140684 w 152400"/>
                  <a:gd name="connsiteY1" fmla="*/ 79798 h 133350"/>
                  <a:gd name="connsiteX2" fmla="*/ 146399 w 152400"/>
                  <a:gd name="connsiteY2" fmla="*/ 79702 h 133350"/>
                  <a:gd name="connsiteX3" fmla="*/ 148971 w 152400"/>
                  <a:gd name="connsiteY3" fmla="*/ 74654 h 133350"/>
                  <a:gd name="connsiteX4" fmla="*/ 144971 w 152400"/>
                  <a:gd name="connsiteY4" fmla="*/ 12361 h 133350"/>
                  <a:gd name="connsiteX5" fmla="*/ 142208 w 152400"/>
                  <a:gd name="connsiteY5" fmla="*/ 7884 h 133350"/>
                  <a:gd name="connsiteX6" fmla="*/ 136970 w 152400"/>
                  <a:gd name="connsiteY6" fmla="*/ 7693 h 133350"/>
                  <a:gd name="connsiteX7" fmla="*/ 81629 w 152400"/>
                  <a:gd name="connsiteY7" fmla="*/ 35792 h 133350"/>
                  <a:gd name="connsiteX8" fmla="*/ 78581 w 152400"/>
                  <a:gd name="connsiteY8" fmla="*/ 40555 h 133350"/>
                  <a:gd name="connsiteX9" fmla="*/ 81344 w 152400"/>
                  <a:gd name="connsiteY9" fmla="*/ 45508 h 133350"/>
                  <a:gd name="connsiteX10" fmla="*/ 92869 w 152400"/>
                  <a:gd name="connsiteY10" fmla="*/ 52175 h 133350"/>
                  <a:gd name="connsiteX11" fmla="*/ 83725 w 152400"/>
                  <a:gd name="connsiteY11" fmla="*/ 62367 h 133350"/>
                  <a:gd name="connsiteX12" fmla="*/ 31718 w 152400"/>
                  <a:gd name="connsiteY12" fmla="*/ 84370 h 133350"/>
                  <a:gd name="connsiteX13" fmla="*/ 13335 w 152400"/>
                  <a:gd name="connsiteY13" fmla="*/ 81703 h 133350"/>
                  <a:gd name="connsiteX14" fmla="*/ 11239 w 152400"/>
                  <a:gd name="connsiteY14" fmla="*/ 113707 h 133350"/>
                  <a:gd name="connsiteX15" fmla="*/ 7144 w 152400"/>
                  <a:gd name="connsiteY15" fmla="*/ 126470 h 133350"/>
                  <a:gd name="connsiteX16" fmla="*/ 32195 w 152400"/>
                  <a:gd name="connsiteY16" fmla="*/ 129518 h 133350"/>
                  <a:gd name="connsiteX17" fmla="*/ 124778 w 152400"/>
                  <a:gd name="connsiteY17" fmla="*/ 82369 h 133350"/>
                  <a:gd name="connsiteX18" fmla="*/ 130778 w 152400"/>
                  <a:gd name="connsiteY18" fmla="*/ 7408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400" h="133350">
                    <a:moveTo>
                      <a:pt x="130778" y="74083"/>
                    </a:moveTo>
                    <a:lnTo>
                      <a:pt x="140684" y="79798"/>
                    </a:lnTo>
                    <a:cubicBezTo>
                      <a:pt x="142494" y="80846"/>
                      <a:pt x="144685" y="80750"/>
                      <a:pt x="146399" y="79702"/>
                    </a:cubicBezTo>
                    <a:cubicBezTo>
                      <a:pt x="148114" y="78655"/>
                      <a:pt x="149162" y="76655"/>
                      <a:pt x="148971" y="74654"/>
                    </a:cubicBezTo>
                    <a:lnTo>
                      <a:pt x="144971" y="12361"/>
                    </a:lnTo>
                    <a:cubicBezTo>
                      <a:pt x="144875" y="10551"/>
                      <a:pt x="143828" y="8836"/>
                      <a:pt x="142208" y="7884"/>
                    </a:cubicBezTo>
                    <a:cubicBezTo>
                      <a:pt x="140589" y="6931"/>
                      <a:pt x="138684" y="6931"/>
                      <a:pt x="136970" y="7693"/>
                    </a:cubicBezTo>
                    <a:lnTo>
                      <a:pt x="81629" y="35792"/>
                    </a:lnTo>
                    <a:cubicBezTo>
                      <a:pt x="79820" y="36745"/>
                      <a:pt x="78581" y="38555"/>
                      <a:pt x="78581" y="40555"/>
                    </a:cubicBezTo>
                    <a:cubicBezTo>
                      <a:pt x="78486" y="42555"/>
                      <a:pt x="79629" y="44555"/>
                      <a:pt x="81344" y="45508"/>
                    </a:cubicBezTo>
                    <a:lnTo>
                      <a:pt x="92869" y="52175"/>
                    </a:lnTo>
                    <a:lnTo>
                      <a:pt x="83725" y="62367"/>
                    </a:lnTo>
                    <a:cubicBezTo>
                      <a:pt x="71247" y="76369"/>
                      <a:pt x="51340" y="84370"/>
                      <a:pt x="31718" y="84370"/>
                    </a:cubicBezTo>
                    <a:cubicBezTo>
                      <a:pt x="25432" y="84370"/>
                      <a:pt x="19241" y="83322"/>
                      <a:pt x="13335" y="81703"/>
                    </a:cubicBezTo>
                    <a:lnTo>
                      <a:pt x="11239" y="113707"/>
                    </a:lnTo>
                    <a:cubicBezTo>
                      <a:pt x="10954" y="118374"/>
                      <a:pt x="9525" y="122660"/>
                      <a:pt x="7144" y="126470"/>
                    </a:cubicBezTo>
                    <a:cubicBezTo>
                      <a:pt x="15335" y="128375"/>
                      <a:pt x="23717" y="129518"/>
                      <a:pt x="32195" y="129518"/>
                    </a:cubicBezTo>
                    <a:cubicBezTo>
                      <a:pt x="68294" y="129518"/>
                      <a:pt x="103822" y="111897"/>
                      <a:pt x="124778" y="82369"/>
                    </a:cubicBezTo>
                    <a:lnTo>
                      <a:pt x="130778" y="7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4" name="자유형: 도형 39">
                <a:extLst>
                  <a:ext uri="{FF2B5EF4-FFF2-40B4-BE49-F238E27FC236}">
                    <a16:creationId xmlns:a16="http://schemas.microsoft.com/office/drawing/2014/main" id="{153E0D67-06F6-405C-B5F3-9F234848EACD}"/>
                  </a:ext>
                </a:extLst>
              </p:cNvPr>
              <p:cNvSpPr/>
              <p:nvPr/>
            </p:nvSpPr>
            <p:spPr>
              <a:xfrm>
                <a:off x="4107647" y="4963953"/>
                <a:ext cx="161925" cy="257175"/>
              </a:xfrm>
              <a:custGeom>
                <a:avLst/>
                <a:gdLst>
                  <a:gd name="connsiteX0" fmla="*/ 157258 w 161925"/>
                  <a:gd name="connsiteY0" fmla="*/ 163163 h 257175"/>
                  <a:gd name="connsiteX1" fmla="*/ 156020 w 161925"/>
                  <a:gd name="connsiteY1" fmla="*/ 159163 h 257175"/>
                  <a:gd name="connsiteX2" fmla="*/ 148971 w 161925"/>
                  <a:gd name="connsiteY2" fmla="*/ 157925 h 257175"/>
                  <a:gd name="connsiteX3" fmla="*/ 137446 w 161925"/>
                  <a:gd name="connsiteY3" fmla="*/ 164592 h 257175"/>
                  <a:gd name="connsiteX4" fmla="*/ 133160 w 161925"/>
                  <a:gd name="connsiteY4" fmla="*/ 151638 h 257175"/>
                  <a:gd name="connsiteX5" fmla="*/ 129731 w 161925"/>
                  <a:gd name="connsiteY5" fmla="*/ 129730 h 257175"/>
                  <a:gd name="connsiteX6" fmla="*/ 150686 w 161925"/>
                  <a:gd name="connsiteY6" fmla="*/ 81344 h 257175"/>
                  <a:gd name="connsiteX7" fmla="*/ 124301 w 161925"/>
                  <a:gd name="connsiteY7" fmla="*/ 63722 h 257175"/>
                  <a:gd name="connsiteX8" fmla="*/ 118396 w 161925"/>
                  <a:gd name="connsiteY8" fmla="*/ 58388 h 257175"/>
                  <a:gd name="connsiteX9" fmla="*/ 62865 w 161925"/>
                  <a:gd name="connsiteY9" fmla="*/ 7144 h 257175"/>
                  <a:gd name="connsiteX10" fmla="*/ 7144 w 161925"/>
                  <a:gd name="connsiteY10" fmla="*/ 62960 h 257175"/>
                  <a:gd name="connsiteX11" fmla="*/ 18288 w 161925"/>
                  <a:gd name="connsiteY11" fmla="*/ 74009 h 257175"/>
                  <a:gd name="connsiteX12" fmla="*/ 100299 w 161925"/>
                  <a:gd name="connsiteY12" fmla="*/ 74009 h 257175"/>
                  <a:gd name="connsiteX13" fmla="*/ 85154 w 161925"/>
                  <a:gd name="connsiteY13" fmla="*/ 129730 h 257175"/>
                  <a:gd name="connsiteX14" fmla="*/ 95441 w 161925"/>
                  <a:gd name="connsiteY14" fmla="*/ 177165 h 257175"/>
                  <a:gd name="connsiteX15" fmla="*/ 99727 w 161925"/>
                  <a:gd name="connsiteY15" fmla="*/ 186404 h 257175"/>
                  <a:gd name="connsiteX16" fmla="*/ 89821 w 161925"/>
                  <a:gd name="connsiteY16" fmla="*/ 192119 h 257175"/>
                  <a:gd name="connsiteX17" fmla="*/ 87059 w 161925"/>
                  <a:gd name="connsiteY17" fmla="*/ 196501 h 257175"/>
                  <a:gd name="connsiteX18" fmla="*/ 60198 w 161925"/>
                  <a:gd name="connsiteY18" fmla="*/ 186309 h 257175"/>
                  <a:gd name="connsiteX19" fmla="*/ 29623 w 161925"/>
                  <a:gd name="connsiteY19" fmla="*/ 216599 h 257175"/>
                  <a:gd name="connsiteX20" fmla="*/ 64580 w 161925"/>
                  <a:gd name="connsiteY20" fmla="*/ 253079 h 257175"/>
                  <a:gd name="connsiteX21" fmla="*/ 96298 w 161925"/>
                  <a:gd name="connsiteY21" fmla="*/ 220980 h 257175"/>
                  <a:gd name="connsiteX22" fmla="*/ 91726 w 161925"/>
                  <a:gd name="connsiteY22" fmla="*/ 202883 h 257175"/>
                  <a:gd name="connsiteX23" fmla="*/ 145352 w 161925"/>
                  <a:gd name="connsiteY23" fmla="*/ 229457 h 257175"/>
                  <a:gd name="connsiteX24" fmla="*/ 150591 w 161925"/>
                  <a:gd name="connsiteY24" fmla="*/ 229267 h 257175"/>
                  <a:gd name="connsiteX25" fmla="*/ 153353 w 161925"/>
                  <a:gd name="connsiteY25" fmla="*/ 224790 h 257175"/>
                  <a:gd name="connsiteX26" fmla="*/ 157258 w 161925"/>
                  <a:gd name="connsiteY26" fmla="*/ 16316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1925" h="257175">
                    <a:moveTo>
                      <a:pt x="157258" y="163163"/>
                    </a:moveTo>
                    <a:cubicBezTo>
                      <a:pt x="157353" y="161735"/>
                      <a:pt x="156972" y="160211"/>
                      <a:pt x="156020" y="159163"/>
                    </a:cubicBezTo>
                    <a:cubicBezTo>
                      <a:pt x="154210" y="157067"/>
                      <a:pt x="151257" y="156591"/>
                      <a:pt x="148971" y="157925"/>
                    </a:cubicBezTo>
                    <a:lnTo>
                      <a:pt x="137446" y="164592"/>
                    </a:lnTo>
                    <a:lnTo>
                      <a:pt x="133160" y="151638"/>
                    </a:lnTo>
                    <a:cubicBezTo>
                      <a:pt x="130874" y="144780"/>
                      <a:pt x="129731" y="136970"/>
                      <a:pt x="129731" y="129730"/>
                    </a:cubicBezTo>
                    <a:cubicBezTo>
                      <a:pt x="129731" y="110966"/>
                      <a:pt x="137636" y="93726"/>
                      <a:pt x="150686" y="81344"/>
                    </a:cubicBezTo>
                    <a:lnTo>
                      <a:pt x="124301" y="63722"/>
                    </a:lnTo>
                    <a:cubicBezTo>
                      <a:pt x="122016" y="62198"/>
                      <a:pt x="120110" y="60388"/>
                      <a:pt x="118396" y="58388"/>
                    </a:cubicBezTo>
                    <a:cubicBezTo>
                      <a:pt x="116110" y="29718"/>
                      <a:pt x="92107" y="7144"/>
                      <a:pt x="62865" y="7144"/>
                    </a:cubicBezTo>
                    <a:cubicBezTo>
                      <a:pt x="32099" y="7144"/>
                      <a:pt x="7049" y="32195"/>
                      <a:pt x="7144" y="62960"/>
                    </a:cubicBezTo>
                    <a:cubicBezTo>
                      <a:pt x="7144" y="69056"/>
                      <a:pt x="12192" y="74009"/>
                      <a:pt x="18288" y="74009"/>
                    </a:cubicBezTo>
                    <a:lnTo>
                      <a:pt x="100299" y="74009"/>
                    </a:lnTo>
                    <a:cubicBezTo>
                      <a:pt x="90583" y="90678"/>
                      <a:pt x="85154" y="109919"/>
                      <a:pt x="85154" y="129730"/>
                    </a:cubicBezTo>
                    <a:cubicBezTo>
                      <a:pt x="85154" y="145733"/>
                      <a:pt x="88678" y="162687"/>
                      <a:pt x="95441" y="177165"/>
                    </a:cubicBezTo>
                    <a:lnTo>
                      <a:pt x="99727" y="186404"/>
                    </a:lnTo>
                    <a:lnTo>
                      <a:pt x="89821" y="192119"/>
                    </a:lnTo>
                    <a:cubicBezTo>
                      <a:pt x="88202" y="193072"/>
                      <a:pt x="87249" y="194691"/>
                      <a:pt x="87059" y="196501"/>
                    </a:cubicBezTo>
                    <a:cubicBezTo>
                      <a:pt x="80391" y="189547"/>
                      <a:pt x="70771" y="185452"/>
                      <a:pt x="60198" y="186309"/>
                    </a:cubicBezTo>
                    <a:cubicBezTo>
                      <a:pt x="44101" y="187643"/>
                      <a:pt x="31052" y="200501"/>
                      <a:pt x="29623" y="216599"/>
                    </a:cubicBezTo>
                    <a:cubicBezTo>
                      <a:pt x="27813" y="236982"/>
                      <a:pt x="44387" y="254032"/>
                      <a:pt x="64580" y="253079"/>
                    </a:cubicBezTo>
                    <a:cubicBezTo>
                      <a:pt x="81725" y="252222"/>
                      <a:pt x="95631" y="238125"/>
                      <a:pt x="96298" y="220980"/>
                    </a:cubicBezTo>
                    <a:cubicBezTo>
                      <a:pt x="96584" y="214313"/>
                      <a:pt x="94869" y="208121"/>
                      <a:pt x="91726" y="202883"/>
                    </a:cubicBezTo>
                    <a:lnTo>
                      <a:pt x="145352" y="229457"/>
                    </a:lnTo>
                    <a:cubicBezTo>
                      <a:pt x="146971" y="230314"/>
                      <a:pt x="148971" y="230219"/>
                      <a:pt x="150591" y="229267"/>
                    </a:cubicBezTo>
                    <a:cubicBezTo>
                      <a:pt x="152210" y="228314"/>
                      <a:pt x="153257" y="226695"/>
                      <a:pt x="153353" y="224790"/>
                    </a:cubicBezTo>
                    <a:lnTo>
                      <a:pt x="157258" y="1631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5" name="자유형: 도형 40">
                <a:extLst>
                  <a:ext uri="{FF2B5EF4-FFF2-40B4-BE49-F238E27FC236}">
                    <a16:creationId xmlns:a16="http://schemas.microsoft.com/office/drawing/2014/main" id="{95AB0D95-F98C-471B-860C-4FEF829163C8}"/>
                  </a:ext>
                </a:extLst>
              </p:cNvPr>
              <p:cNvSpPr/>
              <p:nvPr/>
            </p:nvSpPr>
            <p:spPr>
              <a:xfrm>
                <a:off x="4235079" y="4957499"/>
                <a:ext cx="266700" cy="123825"/>
              </a:xfrm>
              <a:custGeom>
                <a:avLst/>
                <a:gdLst>
                  <a:gd name="connsiteX0" fmla="*/ 9538 w 266700"/>
                  <a:gd name="connsiteY0" fmla="*/ 51507 h 123825"/>
                  <a:gd name="connsiteX1" fmla="*/ 60877 w 266700"/>
                  <a:gd name="connsiteY1" fmla="*/ 85702 h 123825"/>
                  <a:gd name="connsiteX2" fmla="*/ 67926 w 266700"/>
                  <a:gd name="connsiteY2" fmla="*/ 84940 h 123825"/>
                  <a:gd name="connsiteX3" fmla="*/ 69450 w 266700"/>
                  <a:gd name="connsiteY3" fmla="*/ 80940 h 123825"/>
                  <a:gd name="connsiteX4" fmla="*/ 69450 w 266700"/>
                  <a:gd name="connsiteY4" fmla="*/ 67795 h 123825"/>
                  <a:gd name="connsiteX5" fmla="*/ 82785 w 266700"/>
                  <a:gd name="connsiteY5" fmla="*/ 70557 h 123825"/>
                  <a:gd name="connsiteX6" fmla="*/ 135744 w 266700"/>
                  <a:gd name="connsiteY6" fmla="*/ 120564 h 123825"/>
                  <a:gd name="connsiteX7" fmla="*/ 164224 w 266700"/>
                  <a:gd name="connsiteY7" fmla="*/ 106467 h 123825"/>
                  <a:gd name="connsiteX8" fmla="*/ 176606 w 266700"/>
                  <a:gd name="connsiteY8" fmla="*/ 103609 h 123825"/>
                  <a:gd name="connsiteX9" fmla="*/ 177559 w 266700"/>
                  <a:gd name="connsiteY9" fmla="*/ 103704 h 123825"/>
                  <a:gd name="connsiteX10" fmla="*/ 167367 w 266700"/>
                  <a:gd name="connsiteY10" fmla="*/ 80368 h 123825"/>
                  <a:gd name="connsiteX11" fmla="*/ 249282 w 266700"/>
                  <a:gd name="connsiteY11" fmla="*/ 80368 h 123825"/>
                  <a:gd name="connsiteX12" fmla="*/ 260426 w 266700"/>
                  <a:gd name="connsiteY12" fmla="*/ 69319 h 123825"/>
                  <a:gd name="connsiteX13" fmla="*/ 204705 w 266700"/>
                  <a:gd name="connsiteY13" fmla="*/ 13503 h 123825"/>
                  <a:gd name="connsiteX14" fmla="*/ 150127 w 266700"/>
                  <a:gd name="connsiteY14" fmla="*/ 57889 h 123825"/>
                  <a:gd name="connsiteX15" fmla="*/ 79642 w 266700"/>
                  <a:gd name="connsiteY15" fmla="*/ 25123 h 123825"/>
                  <a:gd name="connsiteX16" fmla="*/ 69545 w 266700"/>
                  <a:gd name="connsiteY16" fmla="*/ 24171 h 123825"/>
                  <a:gd name="connsiteX17" fmla="*/ 69545 w 266700"/>
                  <a:gd name="connsiteY17" fmla="*/ 12836 h 123825"/>
                  <a:gd name="connsiteX18" fmla="*/ 68021 w 266700"/>
                  <a:gd name="connsiteY18" fmla="*/ 8835 h 123825"/>
                  <a:gd name="connsiteX19" fmla="*/ 60973 w 266700"/>
                  <a:gd name="connsiteY19" fmla="*/ 8073 h 123825"/>
                  <a:gd name="connsiteX20" fmla="*/ 9728 w 266700"/>
                  <a:gd name="connsiteY20" fmla="*/ 42173 h 123825"/>
                  <a:gd name="connsiteX21" fmla="*/ 7633 w 266700"/>
                  <a:gd name="connsiteY21" fmla="*/ 44649 h 123825"/>
                  <a:gd name="connsiteX22" fmla="*/ 9538 w 266700"/>
                  <a:gd name="connsiteY22" fmla="*/ 51507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6700" h="123825">
                    <a:moveTo>
                      <a:pt x="9538" y="51507"/>
                    </a:moveTo>
                    <a:lnTo>
                      <a:pt x="60877" y="85702"/>
                    </a:lnTo>
                    <a:cubicBezTo>
                      <a:pt x="63068" y="87131"/>
                      <a:pt x="66021" y="86940"/>
                      <a:pt x="67926" y="84940"/>
                    </a:cubicBezTo>
                    <a:cubicBezTo>
                      <a:pt x="68974" y="83892"/>
                      <a:pt x="69450" y="82464"/>
                      <a:pt x="69450" y="80940"/>
                    </a:cubicBezTo>
                    <a:lnTo>
                      <a:pt x="69450" y="67795"/>
                    </a:lnTo>
                    <a:lnTo>
                      <a:pt x="82785" y="70557"/>
                    </a:lnTo>
                    <a:cubicBezTo>
                      <a:pt x="108598" y="75796"/>
                      <a:pt x="129743" y="95799"/>
                      <a:pt x="135744" y="120564"/>
                    </a:cubicBezTo>
                    <a:lnTo>
                      <a:pt x="164224" y="106467"/>
                    </a:lnTo>
                    <a:cubicBezTo>
                      <a:pt x="168034" y="104562"/>
                      <a:pt x="172320" y="103609"/>
                      <a:pt x="176606" y="103609"/>
                    </a:cubicBezTo>
                    <a:cubicBezTo>
                      <a:pt x="176987" y="103609"/>
                      <a:pt x="177273" y="103704"/>
                      <a:pt x="177559" y="103704"/>
                    </a:cubicBezTo>
                    <a:cubicBezTo>
                      <a:pt x="175082" y="95513"/>
                      <a:pt x="171558" y="87702"/>
                      <a:pt x="167367" y="80368"/>
                    </a:cubicBezTo>
                    <a:lnTo>
                      <a:pt x="249282" y="80368"/>
                    </a:lnTo>
                    <a:cubicBezTo>
                      <a:pt x="255378" y="80368"/>
                      <a:pt x="260426" y="75415"/>
                      <a:pt x="260426" y="69319"/>
                    </a:cubicBezTo>
                    <a:cubicBezTo>
                      <a:pt x="260521" y="38553"/>
                      <a:pt x="235471" y="13503"/>
                      <a:pt x="204705" y="13503"/>
                    </a:cubicBezTo>
                    <a:cubicBezTo>
                      <a:pt x="177844" y="13503"/>
                      <a:pt x="155461" y="32553"/>
                      <a:pt x="150127" y="57889"/>
                    </a:cubicBezTo>
                    <a:cubicBezTo>
                      <a:pt x="132125" y="39697"/>
                      <a:pt x="106407" y="27600"/>
                      <a:pt x="79642" y="25123"/>
                    </a:cubicBezTo>
                    <a:lnTo>
                      <a:pt x="69545" y="24171"/>
                    </a:lnTo>
                    <a:lnTo>
                      <a:pt x="69545" y="12836"/>
                    </a:lnTo>
                    <a:cubicBezTo>
                      <a:pt x="69545" y="11407"/>
                      <a:pt x="69069" y="9883"/>
                      <a:pt x="68021" y="8835"/>
                    </a:cubicBezTo>
                    <a:cubicBezTo>
                      <a:pt x="66116" y="6835"/>
                      <a:pt x="63068" y="6645"/>
                      <a:pt x="60973" y="8073"/>
                    </a:cubicBezTo>
                    <a:lnTo>
                      <a:pt x="9728" y="42173"/>
                    </a:lnTo>
                    <a:cubicBezTo>
                      <a:pt x="8776" y="42744"/>
                      <a:pt x="8014" y="43602"/>
                      <a:pt x="7633" y="44649"/>
                    </a:cubicBezTo>
                    <a:cubicBezTo>
                      <a:pt x="6490" y="47316"/>
                      <a:pt x="7442" y="50079"/>
                      <a:pt x="9538" y="5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</p:grpSp>
      <p:sp>
        <p:nvSpPr>
          <p:cNvPr id="5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700320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908194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정</a:t>
            </a:r>
            <a:r>
              <a:rPr lang="en-US" altLang="ko-KR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상 훈</a:t>
            </a:r>
            <a:endParaRPr lang="ko-KR" altLang="en-US" sz="2800" dirty="0">
              <a:latin typeface="휴먼옛체" panose="02030504000101010101" pitchFamily="18" charset="-127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1030516" y="4351924"/>
            <a:ext cx="2667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분석 과제 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준비</a:t>
            </a:r>
            <a:endParaRPr lang="en-US" altLang="ko-KR" sz="2000" dirty="0" smtClean="0"/>
          </a:p>
          <a:p>
            <a:r>
              <a:rPr lang="ko-KR" altLang="en-US" sz="2000" dirty="0" smtClean="0"/>
              <a:t>분석 알고리즘 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 smtClean="0"/>
          </a:p>
          <a:p>
            <a:r>
              <a:rPr lang="en-US" altLang="ko-KR" sz="2000" dirty="0" smtClean="0"/>
              <a:t>GitHub </a:t>
            </a:r>
            <a:r>
              <a:rPr lang="ko-KR" altLang="en-US" sz="2000" dirty="0" smtClean="0"/>
              <a:t>관리</a:t>
            </a:r>
            <a:endParaRPr lang="en-US" altLang="ko-KR" sz="2000" dirty="0"/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8185834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8393708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김 태 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8516030" y="4351924"/>
            <a:ext cx="2667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  <p:sp>
        <p:nvSpPr>
          <p:cNvPr id="7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4427972" y="930918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4635846" y="430996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이 동 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4758168" y="1015240"/>
            <a:ext cx="2667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</a:t>
            </a:r>
            <a:r>
              <a:rPr lang="ko-KR" altLang="en-US" sz="2000" dirty="0" smtClean="0"/>
              <a:t>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발표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17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1361665"/>
            <a:ext cx="6804693" cy="49149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Lato" charset="0"/>
              </a:rPr>
              <a:t>GitHub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일정관리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1F62E3"/>
                </a:solidFill>
                <a:latin typeface="Lato" charset="0"/>
              </a:rPr>
              <a:t>SCHEDULE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41732"/>
              </p:ext>
            </p:extLst>
          </p:nvPr>
        </p:nvGraphicFramePr>
        <p:xfrm>
          <a:off x="1234896" y="1502981"/>
          <a:ext cx="1051337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967">
                  <a:extLst>
                    <a:ext uri="{9D8B030D-6E8A-4147-A177-3AD203B41FA5}">
                      <a16:colId xmlns:a16="http://schemas.microsoft.com/office/drawing/2014/main" val="3769795217"/>
                    </a:ext>
                  </a:extLst>
                </a:gridCol>
                <a:gridCol w="759923">
                  <a:extLst>
                    <a:ext uri="{9D8B030D-6E8A-4147-A177-3AD203B41FA5}">
                      <a16:colId xmlns:a16="http://schemas.microsoft.com/office/drawing/2014/main" val="3024542171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34135792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8421223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104273806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42477443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763408655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6803342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788109523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191173997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847746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활동 내용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13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en-US" altLang="ko-KR" sz="1200" baseline="0" dirty="0" smtClean="0"/>
                        <a:t> / 16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/17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</a:t>
                      </a:r>
                      <a:r>
                        <a:rPr lang="en-US" altLang="ko-KR" sz="1200" baseline="0" dirty="0" smtClean="0"/>
                        <a:t> 21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22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5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9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기획 및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8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1-1.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주제 선정 및 요구사항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5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수집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4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서론 및 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배경 및 목적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75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내용 및 방법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09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00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 및 조사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8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9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변수의 조작적 정의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4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실증 분석 및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결론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7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자료 수집 및 표본의 특성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기술 통계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04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6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추가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4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발표 자료 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4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5-1.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403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02316" y="1885322"/>
            <a:ext cx="380720" cy="114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2962844" y="1821311"/>
            <a:ext cx="581291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ato" charset="0"/>
              </a:rPr>
              <a:t>완료</a:t>
            </a:r>
            <a:endParaRPr lang="ko-KR" alt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Lato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51301" y="1871000"/>
            <a:ext cx="380720" cy="1146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880136" y="1827588"/>
            <a:ext cx="581290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Lato" charset="0"/>
              </a:rPr>
              <a:t>계획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Lato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44591" y="2375885"/>
            <a:ext cx="701458" cy="234158"/>
            <a:chOff x="3407193" y="2234569"/>
            <a:chExt cx="701458" cy="234158"/>
          </a:xfrm>
        </p:grpSpPr>
        <p:sp>
          <p:nvSpPr>
            <p:cNvPr id="19" name="직사각형 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44591" y="2651608"/>
            <a:ext cx="701458" cy="234158"/>
            <a:chOff x="3407193" y="2510292"/>
            <a:chExt cx="701458" cy="234158"/>
          </a:xfrm>
        </p:grpSpPr>
        <p:sp>
          <p:nvSpPr>
            <p:cNvPr id="22" name="직사각형 21"/>
            <p:cNvSpPr/>
            <p:nvPr/>
          </p:nvSpPr>
          <p:spPr>
            <a:xfrm>
              <a:off x="3407193" y="2617778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07193" y="2510292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44591" y="3198710"/>
            <a:ext cx="701458" cy="234158"/>
            <a:chOff x="3407193" y="2234569"/>
            <a:chExt cx="701458" cy="234158"/>
          </a:xfrm>
        </p:grpSpPr>
        <p:sp>
          <p:nvSpPr>
            <p:cNvPr id="25" name="직사각형 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4591" y="3466735"/>
            <a:ext cx="701458" cy="234158"/>
            <a:chOff x="3407193" y="2234569"/>
            <a:chExt cx="701458" cy="234158"/>
          </a:xfrm>
        </p:grpSpPr>
        <p:sp>
          <p:nvSpPr>
            <p:cNvPr id="28" name="직사각형 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25988" y="3198710"/>
            <a:ext cx="701458" cy="234158"/>
            <a:chOff x="3407193" y="2234569"/>
            <a:chExt cx="701458" cy="234158"/>
          </a:xfrm>
        </p:grpSpPr>
        <p:sp>
          <p:nvSpPr>
            <p:cNvPr id="31" name="직사각형 3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25988" y="3466735"/>
            <a:ext cx="701458" cy="234158"/>
            <a:chOff x="3407193" y="2234569"/>
            <a:chExt cx="701458" cy="234158"/>
          </a:xfrm>
        </p:grpSpPr>
        <p:sp>
          <p:nvSpPr>
            <p:cNvPr id="34" name="직사각형 3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44591" y="3748085"/>
            <a:ext cx="701458" cy="234158"/>
            <a:chOff x="3407193" y="2234569"/>
            <a:chExt cx="701458" cy="234158"/>
          </a:xfrm>
        </p:grpSpPr>
        <p:sp>
          <p:nvSpPr>
            <p:cNvPr id="37" name="직사각형 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525988" y="3748085"/>
            <a:ext cx="701458" cy="234158"/>
            <a:chOff x="3407193" y="2234569"/>
            <a:chExt cx="701458" cy="234158"/>
          </a:xfrm>
        </p:grpSpPr>
        <p:sp>
          <p:nvSpPr>
            <p:cNvPr id="40" name="직사각형 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25988" y="4305480"/>
            <a:ext cx="701458" cy="234158"/>
            <a:chOff x="3407193" y="2234569"/>
            <a:chExt cx="701458" cy="234158"/>
          </a:xfrm>
        </p:grpSpPr>
        <p:sp>
          <p:nvSpPr>
            <p:cNvPr id="56" name="직사각형 5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25988" y="4573505"/>
            <a:ext cx="701458" cy="234158"/>
            <a:chOff x="3407193" y="2234569"/>
            <a:chExt cx="701458" cy="234158"/>
          </a:xfrm>
        </p:grpSpPr>
        <p:sp>
          <p:nvSpPr>
            <p:cNvPr id="59" name="직사각형 5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24009" y="4573505"/>
            <a:ext cx="701458" cy="234158"/>
            <a:chOff x="3407193" y="2234569"/>
            <a:chExt cx="701458" cy="234158"/>
          </a:xfrm>
        </p:grpSpPr>
        <p:sp>
          <p:nvSpPr>
            <p:cNvPr id="65" name="직사각형 6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30344" y="4573505"/>
            <a:ext cx="701458" cy="234158"/>
            <a:chOff x="3407193" y="2234569"/>
            <a:chExt cx="701458" cy="234158"/>
          </a:xfrm>
        </p:grpSpPr>
        <p:sp>
          <p:nvSpPr>
            <p:cNvPr id="71" name="직사각형 7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7247" y="6484832"/>
            <a:ext cx="701458" cy="234158"/>
            <a:chOff x="3407193" y="2234569"/>
            <a:chExt cx="701458" cy="234158"/>
          </a:xfrm>
        </p:grpSpPr>
        <p:sp>
          <p:nvSpPr>
            <p:cNvPr id="74" name="직사각형 7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95268" y="6484832"/>
            <a:ext cx="701458" cy="234158"/>
            <a:chOff x="3407193" y="2234569"/>
            <a:chExt cx="701458" cy="234158"/>
          </a:xfrm>
        </p:grpSpPr>
        <p:sp>
          <p:nvSpPr>
            <p:cNvPr id="77" name="직사각형 7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001603" y="6484832"/>
            <a:ext cx="701458" cy="234158"/>
            <a:chOff x="3407193" y="2234569"/>
            <a:chExt cx="701458" cy="234158"/>
          </a:xfrm>
        </p:grpSpPr>
        <p:sp>
          <p:nvSpPr>
            <p:cNvPr id="80" name="직사각형 7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397247" y="5952818"/>
            <a:ext cx="701458" cy="234158"/>
            <a:chOff x="3407193" y="2234569"/>
            <a:chExt cx="701458" cy="234158"/>
          </a:xfrm>
        </p:grpSpPr>
        <p:sp>
          <p:nvSpPr>
            <p:cNvPr id="83" name="직사각형 8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195268" y="6060304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95268" y="5952818"/>
            <a:ext cx="701458" cy="126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776265" y="5952818"/>
            <a:ext cx="701458" cy="234158"/>
            <a:chOff x="3407193" y="2234569"/>
            <a:chExt cx="701458" cy="234158"/>
          </a:xfrm>
        </p:grpSpPr>
        <p:sp>
          <p:nvSpPr>
            <p:cNvPr id="89" name="직사각형 8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574286" y="5952818"/>
            <a:ext cx="701458" cy="234158"/>
            <a:chOff x="3407193" y="2234569"/>
            <a:chExt cx="701458" cy="234158"/>
          </a:xfrm>
        </p:grpSpPr>
        <p:sp>
          <p:nvSpPr>
            <p:cNvPr id="92" name="직사각형 91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130344" y="5952818"/>
            <a:ext cx="701458" cy="234158"/>
            <a:chOff x="3407193" y="2234569"/>
            <a:chExt cx="701458" cy="234158"/>
          </a:xfrm>
        </p:grpSpPr>
        <p:sp>
          <p:nvSpPr>
            <p:cNvPr id="95" name="직사각형 9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928365" y="5952818"/>
            <a:ext cx="701458" cy="234158"/>
            <a:chOff x="3407193" y="2234569"/>
            <a:chExt cx="701458" cy="234158"/>
          </a:xfrm>
        </p:grpSpPr>
        <p:sp>
          <p:nvSpPr>
            <p:cNvPr id="98" name="직사각형 9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397247" y="5659523"/>
            <a:ext cx="701458" cy="234158"/>
            <a:chOff x="3407193" y="2234569"/>
            <a:chExt cx="701458" cy="234158"/>
          </a:xfrm>
        </p:grpSpPr>
        <p:sp>
          <p:nvSpPr>
            <p:cNvPr id="101" name="직사각형 10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0195268" y="576700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7776265" y="5659523"/>
            <a:ext cx="701458" cy="234158"/>
            <a:chOff x="3407193" y="2234569"/>
            <a:chExt cx="701458" cy="234158"/>
          </a:xfrm>
        </p:grpSpPr>
        <p:sp>
          <p:nvSpPr>
            <p:cNvPr id="107" name="직사각형 10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574286" y="5659523"/>
            <a:ext cx="701458" cy="234158"/>
            <a:chOff x="3407193" y="2234569"/>
            <a:chExt cx="701458" cy="234158"/>
          </a:xfrm>
        </p:grpSpPr>
        <p:sp>
          <p:nvSpPr>
            <p:cNvPr id="110" name="직사각형 10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130344" y="5659523"/>
            <a:ext cx="701458" cy="234158"/>
            <a:chOff x="3407193" y="2234569"/>
            <a:chExt cx="701458" cy="234158"/>
          </a:xfrm>
        </p:grpSpPr>
        <p:sp>
          <p:nvSpPr>
            <p:cNvPr id="113" name="직사각형 11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28365" y="5659523"/>
            <a:ext cx="701458" cy="234158"/>
            <a:chOff x="3407193" y="2234569"/>
            <a:chExt cx="701458" cy="234158"/>
          </a:xfrm>
        </p:grpSpPr>
        <p:sp>
          <p:nvSpPr>
            <p:cNvPr id="116" name="직사각형 11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776265" y="5394253"/>
            <a:ext cx="701458" cy="234158"/>
            <a:chOff x="3407193" y="2234569"/>
            <a:chExt cx="701458" cy="234158"/>
          </a:xfrm>
        </p:grpSpPr>
        <p:sp>
          <p:nvSpPr>
            <p:cNvPr id="119" name="직사각형 1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8574286" y="550173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6130344" y="5394253"/>
            <a:ext cx="701458" cy="234158"/>
            <a:chOff x="3407193" y="2234569"/>
            <a:chExt cx="701458" cy="234158"/>
          </a:xfrm>
        </p:grpSpPr>
        <p:sp>
          <p:nvSpPr>
            <p:cNvPr id="125" name="직사각형 1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928365" y="5394253"/>
            <a:ext cx="701458" cy="234158"/>
            <a:chOff x="3407193" y="2234569"/>
            <a:chExt cx="701458" cy="234158"/>
          </a:xfrm>
        </p:grpSpPr>
        <p:sp>
          <p:nvSpPr>
            <p:cNvPr id="128" name="직사각형 1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130344" y="5119353"/>
            <a:ext cx="701458" cy="234158"/>
            <a:chOff x="3407193" y="2234569"/>
            <a:chExt cx="701458" cy="234158"/>
          </a:xfrm>
        </p:grpSpPr>
        <p:sp>
          <p:nvSpPr>
            <p:cNvPr id="137" name="직사각형 1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28365" y="5119353"/>
            <a:ext cx="701458" cy="234158"/>
            <a:chOff x="3407193" y="2234569"/>
            <a:chExt cx="701458" cy="234158"/>
          </a:xfrm>
        </p:grpSpPr>
        <p:sp>
          <p:nvSpPr>
            <p:cNvPr id="140" name="직사각형 1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324009" y="5119353"/>
            <a:ext cx="701458" cy="234158"/>
            <a:chOff x="3407193" y="2234569"/>
            <a:chExt cx="701458" cy="234158"/>
          </a:xfrm>
        </p:grpSpPr>
        <p:sp>
          <p:nvSpPr>
            <p:cNvPr id="143" name="직사각형 14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574286" y="6484832"/>
            <a:ext cx="701458" cy="234158"/>
            <a:chOff x="3407193" y="2234569"/>
            <a:chExt cx="701458" cy="234158"/>
          </a:xfrm>
        </p:grpSpPr>
        <p:sp>
          <p:nvSpPr>
            <p:cNvPr id="146" name="직사각형 14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8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개발환경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2" name="TextBox 71"/>
          <p:cNvSpPr txBox="1">
            <a:spLocks/>
          </p:cNvSpPr>
          <p:nvPr/>
        </p:nvSpPr>
        <p:spPr>
          <a:xfrm>
            <a:off x="1981200" y="1582737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OS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3" name="텍스트 상자 202"/>
          <p:cNvSpPr txBox="1">
            <a:spLocks/>
          </p:cNvSpPr>
          <p:nvPr/>
        </p:nvSpPr>
        <p:spPr>
          <a:xfrm>
            <a:off x="5600700" y="1702082"/>
            <a:ext cx="397827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Windows 10 Pro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1981200" y="2511028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Language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5" name="텍스트 상자 203"/>
          <p:cNvSpPr txBox="1">
            <a:spLocks/>
          </p:cNvSpPr>
          <p:nvPr/>
        </p:nvSpPr>
        <p:spPr>
          <a:xfrm>
            <a:off x="5600700" y="2631473"/>
            <a:ext cx="30956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Python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3.9.6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1981200" y="3439319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IDE</a:t>
            </a:r>
            <a:endParaRPr lang="ko-KR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7" name="텍스트 상자 204"/>
          <p:cNvSpPr txBox="1">
            <a:spLocks/>
          </p:cNvSpPr>
          <p:nvPr/>
        </p:nvSpPr>
        <p:spPr>
          <a:xfrm>
            <a:off x="5600700" y="3560864"/>
            <a:ext cx="48609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Jupyter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 Notebook 6.3.0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8" name="TextBox 77"/>
          <p:cNvSpPr txBox="1">
            <a:spLocks/>
          </p:cNvSpPr>
          <p:nvPr/>
        </p:nvSpPr>
        <p:spPr>
          <a:xfrm>
            <a:off x="1980565" y="4367610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Open Source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9" name="텍스트 상자 205"/>
          <p:cNvSpPr txBox="1">
            <a:spLocks/>
          </p:cNvSpPr>
          <p:nvPr/>
        </p:nvSpPr>
        <p:spPr>
          <a:xfrm>
            <a:off x="5600699" y="4490255"/>
            <a:ext cx="6342945" cy="1723549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Pandas,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Numpy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Matplotlib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wordcloud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BeautifulSoup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geopy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pyautogui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589</Words>
  <Application>Microsoft Office PowerPoint</Application>
  <PresentationFormat>와이드스크린</PresentationFormat>
  <Paragraphs>183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Arial Unicode MS</vt:lpstr>
      <vt:lpstr>Fredoka One</vt:lpstr>
      <vt:lpstr>HY헤드라인M</vt:lpstr>
      <vt:lpstr>Lato</vt:lpstr>
      <vt:lpstr>Montserrat Black</vt:lpstr>
      <vt:lpstr>open sans</vt:lpstr>
      <vt:lpstr>open sans</vt:lpstr>
      <vt:lpstr>Open Sans ExtraBold</vt:lpstr>
      <vt:lpstr>맑은 고딕</vt:lpstr>
      <vt:lpstr>휴먼옛체</vt:lpstr>
      <vt:lpstr>Arial</vt:lpstr>
      <vt:lpstr>Bahnschrift Condensed</vt:lpstr>
      <vt:lpstr>Calibri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tjoeun</cp:lastModifiedBy>
  <cp:revision>500</cp:revision>
  <dcterms:created xsi:type="dcterms:W3CDTF">2019-04-06T05:20:47Z</dcterms:created>
  <dcterms:modified xsi:type="dcterms:W3CDTF">2021-09-14T09:05:45Z</dcterms:modified>
</cp:coreProperties>
</file>